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63" r:id="rId3"/>
    <p:sldId id="264" r:id="rId4"/>
    <p:sldId id="270" r:id="rId5"/>
    <p:sldId id="265" r:id="rId6"/>
    <p:sldId id="271" r:id="rId7"/>
    <p:sldId id="272" r:id="rId8"/>
    <p:sldId id="266" r:id="rId9"/>
    <p:sldId id="267" r:id="rId10"/>
    <p:sldId id="268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3B75F-4718-4BC6-B1EC-93D3BF79215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22A5A-471F-4549-9448-B8257F5EBF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30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22A5A-471F-4549-9448-B8257F5EBF7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065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zr4dsjiDGco&amp;t=24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mp3"/><Relationship Id="rId1" Type="http://schemas.openxmlformats.org/officeDocument/2006/relationships/audio" Target="../media/media1.wma"/><Relationship Id="rId6" Type="http://schemas.microsoft.com/office/2007/relationships/media" Target="../media/media2.mp3"/><Relationship Id="rId5" Type="http://schemas.openxmlformats.org/officeDocument/2006/relationships/image" Target="../media/image5.png"/><Relationship Id="rId4" Type="http://schemas.microsoft.com/office/2007/relationships/media" Target="../media/media1.wma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645024"/>
            <a:ext cx="6953200" cy="123177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Юлиан </a:t>
            </a:r>
            <a:r>
              <a:rPr lang="ru-RU" sz="2800" b="1" dirty="0" err="1" smtClean="0"/>
              <a:t>Тувим</a:t>
            </a:r>
            <a:r>
              <a:rPr lang="ru-RU" sz="2800" b="1" dirty="0" smtClean="0"/>
              <a:t>. Про пана </a:t>
            </a:r>
            <a:r>
              <a:rPr lang="ru-RU" sz="2800" b="1" dirty="0" err="1" smtClean="0"/>
              <a:t>Трулялинского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( в </a:t>
            </a:r>
            <a:r>
              <a:rPr lang="ru-RU" sz="2800" b="1" dirty="0" err="1" smtClean="0"/>
              <a:t>переводеБ.В.Заходера</a:t>
            </a:r>
            <a:r>
              <a:rPr lang="ru-RU" sz="2800" b="1" dirty="0"/>
              <a:t>)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2 </a:t>
            </a:r>
            <a:r>
              <a:rPr lang="ru-RU" dirty="0" smtClean="0"/>
              <a:t>кл</a:t>
            </a:r>
            <a:r>
              <a:rPr lang="ru-RU" dirty="0" smtClean="0"/>
              <a:t>асс, </a:t>
            </a:r>
            <a:r>
              <a:rPr lang="ru-RU" dirty="0" smtClean="0"/>
              <a:t>литературное чтение</a:t>
            </a:r>
          </a:p>
          <a:p>
            <a:r>
              <a:rPr lang="ru-RU" dirty="0" smtClean="0"/>
              <a:t>Учитель: Киселева С.А.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640"/>
            <a:ext cx="5267325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1642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Нарисуйте </a:t>
            </a:r>
            <a:r>
              <a:rPr lang="ru-RU" dirty="0" smtClean="0"/>
              <a:t>портрет  пана </a:t>
            </a:r>
            <a:r>
              <a:rPr lang="ru-RU" dirty="0" err="1" smtClean="0"/>
              <a:t>Трулялинского</a:t>
            </a:r>
            <a:r>
              <a:rPr lang="ru-RU" dirty="0" smtClean="0"/>
              <a:t> (шуточный вариант).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970" b="3970"/>
          <a:stretch>
            <a:fillRect/>
          </a:stretch>
        </p:blipFill>
        <p:spPr bwMode="auto">
          <a:xfrm>
            <a:off x="457200" y="1905000"/>
            <a:ext cx="8229600" cy="4270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Спасибо за урок.</a:t>
            </a:r>
            <a:endParaRPr lang="ru-RU" sz="6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endParaRPr lang="ru-RU" sz="4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970" b="397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3400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формирование знаний о произведении: </a:t>
            </a:r>
            <a:r>
              <a:rPr lang="ru-RU" dirty="0" err="1" smtClean="0"/>
              <a:t>Ю.Тувим</a:t>
            </a:r>
            <a:r>
              <a:rPr lang="ru-RU" dirty="0" smtClean="0"/>
              <a:t> «Про пана </a:t>
            </a:r>
            <a:r>
              <a:rPr lang="ru-RU" dirty="0" err="1" smtClean="0"/>
              <a:t>Трулялинского</a:t>
            </a:r>
            <a:r>
              <a:rPr lang="ru-RU" dirty="0" smtClean="0"/>
              <a:t>».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546848" cy="4937760"/>
          </a:xfrm>
        </p:spPr>
        <p:txBody>
          <a:bodyPr/>
          <a:lstStyle/>
          <a:p>
            <a:r>
              <a:rPr lang="ru-RU" b="1" dirty="0" smtClean="0"/>
              <a:t>Изучение </a:t>
            </a:r>
            <a:r>
              <a:rPr lang="ru-RU" b="1" dirty="0" smtClean="0"/>
              <a:t>нового материала</a:t>
            </a:r>
            <a:endParaRPr lang="ru-RU" dirty="0" smtClean="0"/>
          </a:p>
          <a:p>
            <a:r>
              <a:rPr lang="ru-RU" dirty="0" smtClean="0"/>
              <a:t>Просмотрите новый материал с помощью видео Ю. </a:t>
            </a:r>
            <a:r>
              <a:rPr lang="ru-RU" dirty="0" err="1" smtClean="0"/>
              <a:t>Тувим</a:t>
            </a:r>
            <a:r>
              <a:rPr lang="ru-RU" dirty="0" smtClean="0"/>
              <a:t> "Про пана </a:t>
            </a:r>
            <a:r>
              <a:rPr lang="ru-RU" dirty="0" err="1" smtClean="0"/>
              <a:t>Трулялинского</a:t>
            </a:r>
            <a:r>
              <a:rPr lang="ru-RU" dirty="0" smtClean="0"/>
              <a:t>", перейдя по ссылке: </a:t>
            </a:r>
            <a:r>
              <a:rPr lang="ru-RU" u="sng" dirty="0" smtClean="0">
                <a:hlinkClick r:id="rId2"/>
              </a:rPr>
              <a:t>https://www.youtube.com/watch?v=zr4dsjiDGco&amp;t=24s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3760258" cy="46711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Разминка: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052736"/>
            <a:ext cx="8964488" cy="51042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 Прочитай «Заколдованное слово». </a:t>
            </a:r>
          </a:p>
          <a:p>
            <a:pPr marL="0" indent="0" algn="ctr">
              <a:buNone/>
            </a:pPr>
            <a:r>
              <a:rPr lang="ru-RU" sz="4800" dirty="0" err="1" smtClean="0"/>
              <a:t>тситра</a:t>
            </a:r>
            <a:r>
              <a:rPr lang="ru-RU" sz="4800" dirty="0" smtClean="0"/>
              <a:t>, </a:t>
            </a:r>
            <a:r>
              <a:rPr lang="ru-RU" sz="4800" dirty="0" err="1" smtClean="0"/>
              <a:t>актёт</a:t>
            </a:r>
            <a:r>
              <a:rPr lang="ru-RU" sz="4800" dirty="0" smtClean="0"/>
              <a:t>, </a:t>
            </a:r>
            <a:r>
              <a:rPr lang="ru-RU" sz="4800" dirty="0" err="1" smtClean="0"/>
              <a:t>акручод</a:t>
            </a:r>
            <a:r>
              <a:rPr lang="ru-RU" sz="4800" dirty="0" smtClean="0"/>
              <a:t>, </a:t>
            </a:r>
            <a:r>
              <a:rPr lang="ru-RU" sz="4800" dirty="0" err="1" smtClean="0"/>
              <a:t>акшиныс</a:t>
            </a:r>
            <a:r>
              <a:rPr lang="ru-RU" sz="4800" dirty="0" smtClean="0"/>
              <a:t>, </a:t>
            </a:r>
            <a:r>
              <a:rPr lang="ru-RU" sz="4800" dirty="0" err="1" smtClean="0"/>
              <a:t>акчабос</a:t>
            </a:r>
            <a:r>
              <a:rPr lang="ru-RU" sz="4800" dirty="0" smtClean="0"/>
              <a:t>, </a:t>
            </a:r>
            <a:r>
              <a:rPr lang="ru-RU" sz="4800" dirty="0" err="1" smtClean="0"/>
              <a:t>конёток</a:t>
            </a:r>
            <a:r>
              <a:rPr lang="ru-RU" sz="4800" dirty="0" smtClean="0"/>
              <a:t>, </a:t>
            </a:r>
            <a:r>
              <a:rPr lang="ru-RU" sz="4800" dirty="0" err="1" smtClean="0"/>
              <a:t>йагупоп</a:t>
            </a:r>
            <a:r>
              <a:rPr lang="ru-RU" sz="4800" dirty="0" smtClean="0"/>
              <a:t>.</a:t>
            </a:r>
          </a:p>
          <a:p>
            <a:pPr marL="0" indent="0">
              <a:buNone/>
            </a:pPr>
            <a:r>
              <a:rPr lang="ru-RU" sz="2800" dirty="0" smtClean="0"/>
              <a:t>2. А теперь прочти эти  слова справа на лево.</a:t>
            </a:r>
          </a:p>
          <a:p>
            <a:pPr marL="0" indent="0">
              <a:buNone/>
            </a:pPr>
            <a:r>
              <a:rPr lang="ru-RU" sz="2800" dirty="0" smtClean="0"/>
              <a:t>3. «Проба пера». Сложи двустишье.</a:t>
            </a:r>
          </a:p>
          <a:p>
            <a:pPr marL="0" indent="0">
              <a:buNone/>
            </a:pPr>
            <a:r>
              <a:rPr lang="ru-RU" sz="2800" dirty="0" smtClean="0"/>
              <a:t>………………………………………… город</a:t>
            </a:r>
          </a:p>
          <a:p>
            <a:pPr marL="0" indent="0">
              <a:buNone/>
            </a:pPr>
            <a:r>
              <a:rPr lang="ru-RU" sz="2800" dirty="0" smtClean="0"/>
              <a:t>………………………………………… молод</a:t>
            </a:r>
          </a:p>
          <a:p>
            <a:pPr marL="0" indent="0">
              <a:buNone/>
            </a:pPr>
            <a:r>
              <a:rPr lang="ru-RU" sz="2800" dirty="0" smtClean="0"/>
              <a:t>4. «</a:t>
            </a:r>
            <a:r>
              <a:rPr lang="ru-RU" sz="2800" dirty="0" err="1" smtClean="0"/>
              <a:t>Скорочтение</a:t>
            </a:r>
            <a:r>
              <a:rPr lang="ru-RU" sz="2800" dirty="0" smtClean="0"/>
              <a:t>». Прочти текст за 40сек.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96588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99792" y="2420888"/>
            <a:ext cx="5987008" cy="3736072"/>
          </a:xfrm>
        </p:spPr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стихотворение Ю. </a:t>
            </a:r>
            <a:r>
              <a:rPr lang="ru-RU" dirty="0" err="1" smtClean="0"/>
              <a:t>Тувима</a:t>
            </a:r>
            <a:r>
              <a:rPr lang="ru-RU" dirty="0" smtClean="0"/>
              <a:t> «Про пана </a:t>
            </a:r>
            <a:r>
              <a:rPr lang="ru-RU" dirty="0" err="1" smtClean="0"/>
              <a:t>Трулялинского</a:t>
            </a:r>
            <a:r>
              <a:rPr lang="ru-RU" dirty="0" smtClean="0"/>
              <a:t>»  с. 168 – 169.</a:t>
            </a:r>
          </a:p>
          <a:p>
            <a:endParaRPr lang="ru-RU" dirty="0"/>
          </a:p>
        </p:txBody>
      </p:sp>
      <p:pic>
        <p:nvPicPr>
          <p:cNvPr id="4" name="Picture 3" descr="C:\Users\user\Pictures\Мои сканированные изображения\сканирование0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8902" b="100000" l="58569" r="100000">
                        <a14:foregroundMark x1="81446" y1="23452" x2="91654" y2="19981"/>
                        <a14:foregroundMark x1="94784" y1="55488" x2="95082" y2="58302"/>
                        <a14:foregroundMark x1="82116" y1="72702" x2="77645" y2="76126"/>
                        <a14:foregroundMark x1="93368" y1="76126" x2="97168" y2="80019"/>
                        <a14:foregroundMark x1="79061" y1="77627" x2="80030" y2="79362"/>
                        <a14:foregroundMark x1="83830" y1="81098" x2="82116" y2="83208"/>
                        <a14:foregroundMark x1="81073" y1="84709" x2="72876" y2="85600"/>
                        <a14:foregroundMark x1="74963" y1="92261" x2="69151" y2="95075"/>
                        <a14:foregroundMark x1="89642" y1="94418" x2="86587" y2="97655"/>
                        <a14:foregroundMark x1="92027" y1="93996" x2="89642" y2="96764"/>
                        <a14:foregroundMark x1="95082" y1="68809" x2="89270" y2="67964"/>
                        <a14:foregroundMark x1="88972" y1="69043" x2="81446" y2="70966"/>
                        <a14:foregroundMark x1="93741" y1="75047" x2="98882" y2="80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929" t="18919"/>
          <a:stretch>
            <a:fillRect/>
          </a:stretch>
        </p:blipFill>
        <p:spPr bwMode="auto">
          <a:xfrm>
            <a:off x="0" y="1097360"/>
            <a:ext cx="191186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Когда вам было легче читать?</a:t>
            </a:r>
            <a:br>
              <a:rPr lang="ru-RU" sz="4000" dirty="0" smtClean="0"/>
            </a:br>
            <a:r>
              <a:rPr lang="ru-RU" sz="4000" dirty="0" smtClean="0"/>
              <a:t>Объясните свой ответ.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Прочитай  произведение, наравне с </a:t>
            </a:r>
            <a:r>
              <a:rPr lang="ru-RU" sz="2800" dirty="0" smtClean="0"/>
              <a:t>аудиозаписью</a:t>
            </a:r>
          </a:p>
          <a:p>
            <a:pPr marL="0" indent="0" algn="ctr">
              <a:buNone/>
            </a:pPr>
            <a:r>
              <a:rPr lang="ru-RU" sz="2800" dirty="0" smtClean="0"/>
              <a:t>«</a:t>
            </a:r>
            <a:r>
              <a:rPr lang="ru-RU" sz="2800" dirty="0"/>
              <a:t>Про пана </a:t>
            </a:r>
            <a:r>
              <a:rPr lang="ru-RU" sz="2800" dirty="0" err="1"/>
              <a:t>Трулялинского</a:t>
            </a:r>
            <a:r>
              <a:rPr lang="ru-RU" sz="2800" dirty="0"/>
              <a:t>».</a:t>
            </a:r>
          </a:p>
          <a:p>
            <a:pPr marL="0" indent="0" algn="ctr">
              <a:buNone/>
            </a:pP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Прочитай  произведение, наравне с </a:t>
            </a:r>
            <a:r>
              <a:rPr lang="ru-RU" sz="2800" dirty="0" smtClean="0"/>
              <a:t>аудиозаписью песенки «Про пана </a:t>
            </a:r>
            <a:r>
              <a:rPr lang="ru-RU" sz="2800" dirty="0" err="1" smtClean="0"/>
              <a:t>Трулялинского</a:t>
            </a:r>
            <a:r>
              <a:rPr lang="ru-RU" sz="2800" dirty="0" smtClean="0"/>
              <a:t>».</a:t>
            </a:r>
            <a:endParaRPr lang="ru-RU" sz="2800" dirty="0"/>
          </a:p>
          <a:p>
            <a:pPr marL="0" indent="0" algn="ctr">
              <a:buNone/>
            </a:pPr>
            <a:endParaRPr lang="ru-RU" sz="2800" dirty="0"/>
          </a:p>
        </p:txBody>
      </p:sp>
      <p:pic>
        <p:nvPicPr>
          <p:cNvPr id="7" name="про пана трулялянского мой текст.wma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15616" y="3733800"/>
            <a:ext cx="609600" cy="609600"/>
          </a:xfrm>
          <a:prstGeom prst="rect">
            <a:avLst/>
          </a:prstGeom>
        </p:spPr>
      </p:pic>
      <p:pic>
        <p:nvPicPr>
          <p:cNvPr id="9" name="про пана трулялинского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804248" y="34953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2921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020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1810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Мои сканированные изображения\сканирование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619" b="98487" l="1522" r="100000">
                        <a14:foregroundMark x1="22023" y1="75860" x2="15936" y2="75653"/>
                        <a14:foregroundMark x1="20233" y1="87620" x2="14772" y2="87620"/>
                        <a14:foregroundMark x1="3760" y1="76960" x2="1791" y2="80261"/>
                        <a14:foregroundMark x1="64458" y1="90715" x2="61862" y2="922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7076" y="22998"/>
            <a:ext cx="5106924" cy="683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Работа по вопросам: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Как ты думаешь, можно ли это произведение назвать сказкой?</a:t>
            </a:r>
          </a:p>
          <a:p>
            <a:pPr marL="0" indent="0">
              <a:buNone/>
            </a:pPr>
            <a:r>
              <a:rPr lang="ru-RU" dirty="0" smtClean="0"/>
              <a:t>2. почему город называется </a:t>
            </a:r>
            <a:r>
              <a:rPr lang="ru-RU" dirty="0" err="1" smtClean="0"/>
              <a:t>Припевайском</a:t>
            </a:r>
            <a:r>
              <a:rPr lang="ru-RU" dirty="0" smtClean="0"/>
              <a:t>? Прочитай строчки, которые помогут ответить на вопрос.</a:t>
            </a:r>
          </a:p>
          <a:p>
            <a:pPr marL="0" indent="0">
              <a:buNone/>
            </a:pPr>
            <a:r>
              <a:rPr lang="ru-RU" dirty="0" smtClean="0"/>
              <a:t>3. В каких словах звучит музыка, которая </a:t>
            </a:r>
          </a:p>
          <a:p>
            <a:pPr marL="0" indent="0">
              <a:buNone/>
            </a:pPr>
            <a:r>
              <a:rPr lang="ru-RU" dirty="0" smtClean="0"/>
              <a:t>Постоянно слышна в городе </a:t>
            </a:r>
            <a:r>
              <a:rPr lang="ru-RU" dirty="0" err="1" smtClean="0"/>
              <a:t>Припевайске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4.  Какое настроение у жителей этого города?</a:t>
            </a:r>
          </a:p>
          <a:p>
            <a:pPr marL="0" indent="0">
              <a:buNone/>
            </a:pPr>
            <a:r>
              <a:rPr lang="ru-RU" dirty="0" smtClean="0"/>
              <a:t>Объясните свое мнение.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438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35896" y="2636912"/>
            <a:ext cx="5050904" cy="3520048"/>
          </a:xfrm>
        </p:spPr>
        <p:txBody>
          <a:bodyPr/>
          <a:lstStyle/>
          <a:p>
            <a:r>
              <a:rPr lang="ru-RU" dirty="0" smtClean="0"/>
              <a:t>Придумайте </a:t>
            </a:r>
            <a:r>
              <a:rPr lang="ru-RU" dirty="0" smtClean="0"/>
              <a:t>и запишите 2 вопроса к стихотворению.</a:t>
            </a:r>
          </a:p>
          <a:p>
            <a:endParaRPr lang="ru-RU" dirty="0"/>
          </a:p>
        </p:txBody>
      </p:sp>
      <p:pic>
        <p:nvPicPr>
          <p:cNvPr id="4" name="Picture 3" descr="C:\Users\user\Pictures\Мои сканированные изображения\сканирование0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8902" b="100000" l="58569" r="100000">
                        <a14:foregroundMark x1="81446" y1="23452" x2="91654" y2="19981"/>
                        <a14:foregroundMark x1="94784" y1="55488" x2="95082" y2="58302"/>
                        <a14:foregroundMark x1="82116" y1="72702" x2="77645" y2="76126"/>
                        <a14:foregroundMark x1="93368" y1="76126" x2="97168" y2="80019"/>
                        <a14:foregroundMark x1="79061" y1="77627" x2="80030" y2="79362"/>
                        <a14:foregroundMark x1="83830" y1="81098" x2="82116" y2="83208"/>
                        <a14:foregroundMark x1="81073" y1="84709" x2="72876" y2="85600"/>
                        <a14:foregroundMark x1="74963" y1="92261" x2="69151" y2="95075"/>
                        <a14:foregroundMark x1="89642" y1="94418" x2="86587" y2="97655"/>
                        <a14:foregroundMark x1="92027" y1="93996" x2="89642" y2="96764"/>
                        <a14:foregroundMark x1="95082" y1="68809" x2="89270" y2="67964"/>
                        <a14:foregroundMark x1="88972" y1="69043" x2="81446" y2="70966"/>
                        <a14:foregroundMark x1="93741" y1="75047" x2="98882" y2="80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929" t="18919"/>
          <a:stretch>
            <a:fillRect/>
          </a:stretch>
        </p:blipFill>
        <p:spPr bwMode="auto">
          <a:xfrm>
            <a:off x="683568" y="1268760"/>
            <a:ext cx="191186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107</TotalTime>
  <Words>270</Words>
  <Application>Microsoft Office PowerPoint</Application>
  <PresentationFormat>Экран (4:3)</PresentationFormat>
  <Paragraphs>41</Paragraphs>
  <Slides>11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Юлиан Тувим. Про пана Трулялинского ( в переводеБ.В.Заходера) </vt:lpstr>
      <vt:lpstr>Цель:</vt:lpstr>
      <vt:lpstr>Задание №1. </vt:lpstr>
      <vt:lpstr>Разминка:</vt:lpstr>
      <vt:lpstr>Задание № 2</vt:lpstr>
      <vt:lpstr>Когда вам было легче читать? Объясните свой ответ.</vt:lpstr>
      <vt:lpstr>Работа по вопросам:</vt:lpstr>
      <vt:lpstr>Задание № 3</vt:lpstr>
      <vt:lpstr>Задание для контроля</vt:lpstr>
      <vt:lpstr>Домашнее задание</vt:lpstr>
      <vt:lpstr>Спасибо за урок.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пана Трулялинского Б.В.Заходер</dc:title>
  <dc:creator>user</dc:creator>
  <cp:lastModifiedBy>света</cp:lastModifiedBy>
  <cp:revision>10</cp:revision>
  <dcterms:created xsi:type="dcterms:W3CDTF">2013-02-14T11:40:07Z</dcterms:created>
  <dcterms:modified xsi:type="dcterms:W3CDTF">2022-04-27T16:16:51Z</dcterms:modified>
</cp:coreProperties>
</file>