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ср 27.04.22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oq4VFJPuoWY&amp;t=49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543800" cy="252028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Технология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2 класс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Тема: </a:t>
            </a:r>
            <a:r>
              <a:rPr lang="ru-RU" sz="3200" dirty="0">
                <a:solidFill>
                  <a:schemeClr val="bg1"/>
                </a:solidFill>
              </a:rPr>
              <a:t>Какие бывают нитки. Как они используются? Изготовление изделий, частью которых является помпон.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Учитель: Киселева С.А.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ds04.infourok.ru/uploads/ex/0b3e/0016796d-7f0ef23c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6" t="22146" r="7371" b="12566"/>
          <a:stretch/>
        </p:blipFill>
        <p:spPr bwMode="auto">
          <a:xfrm>
            <a:off x="5076055" y="4211130"/>
            <a:ext cx="3937639" cy="2253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s04.infourok.ru/uploads/ex/0b3e/0016796d-7f0ef23c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6" t="22146" r="7371" b="12566"/>
          <a:stretch/>
        </p:blipFill>
        <p:spPr bwMode="auto">
          <a:xfrm>
            <a:off x="5173779" y="4179106"/>
            <a:ext cx="3937639" cy="2253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502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624"/>
            <a:ext cx="6781800" cy="1600200"/>
          </a:xfrm>
        </p:spPr>
        <p:txBody>
          <a:bodyPr>
            <a:normAutofit/>
          </a:bodyPr>
          <a:lstStyle/>
          <a:p>
            <a:r>
              <a:rPr lang="ru-RU" dirty="0"/>
              <a:t>Цель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7543800" cy="1512168"/>
          </a:xfrm>
        </p:spPr>
        <p:txBody>
          <a:bodyPr/>
          <a:lstStyle/>
          <a:p>
            <a:r>
              <a:rPr lang="ru-RU" dirty="0"/>
              <a:t>знакомство с технологией выполнения помпонов, научатся изготавливать</a:t>
            </a:r>
            <a:r>
              <a:rPr lang="ru-RU" dirty="0"/>
              <a:t> игрушки в данной технике.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96952"/>
            <a:ext cx="4034656" cy="30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634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488832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7543800" cy="1944216"/>
          </a:xfrm>
        </p:spPr>
        <p:txBody>
          <a:bodyPr/>
          <a:lstStyle/>
          <a:p>
            <a:r>
              <a:rPr lang="ru-RU" dirty="0"/>
              <a:t>Просмотри новый материал: Какие бывают нитки</a:t>
            </a:r>
            <a:r>
              <a:rPr lang="ru-RU" b="1" dirty="0"/>
              <a:t>, </a:t>
            </a:r>
            <a:r>
              <a:rPr lang="ru-RU" dirty="0"/>
              <a:t>перейдя по ссылке:</a:t>
            </a:r>
            <a:r>
              <a:rPr lang="ru-RU" b="1" dirty="0"/>
              <a:t> </a:t>
            </a:r>
            <a:r>
              <a:rPr lang="ru-RU" b="1" u="sng" dirty="0">
                <a:hlinkClick r:id="rId2"/>
              </a:rPr>
              <a:t>https://</a:t>
            </a:r>
            <a:r>
              <a:rPr lang="ru-RU" b="1" u="sng" dirty="0" smtClean="0">
                <a:hlinkClick r:id="rId2"/>
              </a:rPr>
              <a:t>www.youtube.com/watch?v=oq4VFJPuoWY&amp;t=49s</a:t>
            </a:r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4005263" cy="301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0327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781800" cy="1600200"/>
          </a:xfrm>
        </p:spPr>
        <p:txBody>
          <a:bodyPr>
            <a:normAutofit/>
          </a:bodyPr>
          <a:lstStyle/>
          <a:p>
            <a:r>
              <a:rPr lang="ru-RU" b="1" dirty="0"/>
              <a:t>Задание №1.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068" y="1772816"/>
            <a:ext cx="7543800" cy="1008112"/>
          </a:xfrm>
        </p:spPr>
        <p:txBody>
          <a:bodyPr/>
          <a:lstStyle/>
          <a:p>
            <a:r>
              <a:rPr lang="ru-RU" dirty="0" smtClean="0"/>
              <a:t>Повторите </a:t>
            </a:r>
            <a:r>
              <a:rPr lang="ru-RU" dirty="0"/>
              <a:t>правила безопасности работы с ножницами, клеем.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76" y="2348880"/>
            <a:ext cx="3669000" cy="366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608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6781800" cy="1600200"/>
          </a:xfrm>
        </p:spPr>
        <p:txBody>
          <a:bodyPr>
            <a:normAutofit/>
          </a:bodyPr>
          <a:lstStyle/>
          <a:p>
            <a:r>
              <a:rPr lang="ru-RU" b="1" dirty="0"/>
              <a:t>Задание №2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2204864"/>
            <a:ext cx="7543800" cy="1368152"/>
          </a:xfrm>
        </p:spPr>
        <p:txBody>
          <a:bodyPr/>
          <a:lstStyle/>
          <a:p>
            <a:r>
              <a:rPr lang="ru-RU" dirty="0" smtClean="0"/>
              <a:t>Используя </a:t>
            </a:r>
            <a:r>
              <a:rPr lang="ru-RU" dirty="0"/>
              <a:t>теоретический материал и технологическую карту на с. 114 - 117,  изготовьте изделие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56992"/>
            <a:ext cx="4824536" cy="275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315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916832"/>
            <a:ext cx="7543800" cy="2655168"/>
          </a:xfrm>
        </p:spPr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/>
              <a:t>предложение:</a:t>
            </a:r>
            <a:endParaRPr lang="ru-RU" dirty="0"/>
          </a:p>
          <a:p>
            <a:pPr lvl="0"/>
            <a:r>
              <a:rPr lang="ru-RU" dirty="0"/>
              <a:t>Я узнал, что…</a:t>
            </a:r>
          </a:p>
          <a:p>
            <a:pPr lvl="0"/>
            <a:r>
              <a:rPr lang="ru-RU" dirty="0"/>
              <a:t>Было интересно узнать о …</a:t>
            </a:r>
          </a:p>
          <a:p>
            <a:pPr lvl="0"/>
            <a:r>
              <a:rPr lang="ru-RU" dirty="0"/>
              <a:t>Теперь я смогу …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40968"/>
            <a:ext cx="3624064" cy="271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149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0"/>
            <a:ext cx="90535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428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</TotalTime>
  <Words>86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NewsPrint</vt:lpstr>
      <vt:lpstr>Технология  2 класс Тема: Какие бывают нитки. Как они используются? Изготовление изделий, частью которых является помпон.</vt:lpstr>
      <vt:lpstr>Цель:</vt:lpstr>
      <vt:lpstr>Изучение нового материала</vt:lpstr>
      <vt:lpstr>Задание №1. </vt:lpstr>
      <vt:lpstr>Задание №2.</vt:lpstr>
      <vt:lpstr>Задание для контроля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 2 класс Тема: Какие бывают нитки. Как они используются? Изготовление изделий, частью которых является помпон.</dc:title>
  <dc:creator>Admin</dc:creator>
  <cp:lastModifiedBy>Admin</cp:lastModifiedBy>
  <cp:revision>2</cp:revision>
  <dcterms:created xsi:type="dcterms:W3CDTF">2022-04-27T08:16:47Z</dcterms:created>
  <dcterms:modified xsi:type="dcterms:W3CDTF">2022-04-27T08:34:52Z</dcterms:modified>
</cp:coreProperties>
</file>