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0" r:id="rId2"/>
  </p:sldMasterIdLst>
  <p:notesMasterIdLst>
    <p:notesMasterId r:id="rId12"/>
  </p:notesMasterIdLst>
  <p:sldIdLst>
    <p:sldId id="293" r:id="rId3"/>
    <p:sldId id="295" r:id="rId4"/>
    <p:sldId id="277" r:id="rId5"/>
    <p:sldId id="296" r:id="rId6"/>
    <p:sldId id="297" r:id="rId7"/>
    <p:sldId id="299" r:id="rId8"/>
    <p:sldId id="298" r:id="rId9"/>
    <p:sldId id="300" r:id="rId10"/>
    <p:sldId id="29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33" autoAdjust="0"/>
    <p:restoredTop sz="94483" autoAdjust="0"/>
  </p:normalViewPr>
  <p:slideViewPr>
    <p:cSldViewPr>
      <p:cViewPr>
        <p:scale>
          <a:sx n="90" d="100"/>
          <a:sy n="90" d="100"/>
        </p:scale>
        <p:origin x="-1339" y="1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BA5796-91B4-4716-BBEF-F3126FD47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56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F8654-4C3E-47DD-8C8B-A234E3819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3F5B0-793D-4F26-99C3-C80FCA614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59DF1-0388-4F40-A126-58F94484E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1202-2E7C-4793-95A4-DE16008D0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AB013-CA38-4862-AE84-08C63D636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75758-8022-435B-AEDE-4EE8C3DB5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5BA28-39DE-4BB6-988B-49E6BC18F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B1350-9967-4ECA-AA98-15D3B10D2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B1317-E4E1-44AE-9F67-F4A96B690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9A8FD-0C01-4D27-B3F3-4828AD0A5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14EAA-B270-4937-AFCE-5E4B36EC7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F107B-540A-4260-9915-C38EC99CE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03CEB-EF0A-416D-80C2-5A759A81C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54F9B-BFF3-492E-80AB-4C518A2FD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BC594-23EE-44F3-B256-AEE1F3AED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12CCF-FF4F-4478-955A-36DBF8AF5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65C1E-BF45-460E-B832-B2FB66FCD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8928B-0149-433B-9D7B-9AF72A748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69413-6AA2-4882-8A62-9AFA0404C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F9DCD-5A47-4709-B4F3-04C644A55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C1F4F-7265-4B33-9664-74AADB43B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181E1-DE42-494A-830A-195D5EF48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89BE7CD-65EA-459C-B5EA-7CF2E5917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B3348D8-B9B6-43FF-ABF0-9D659C479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ra8SbBKJ1ig&amp;feature=emb_log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149080"/>
            <a:ext cx="6316662" cy="1143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Урок русского языка во 2 классе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по теме: </a:t>
            </a:r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«</a:t>
            </a:r>
            <a:r>
              <a:rPr lang="ru-RU" sz="4400" b="1" dirty="0">
                <a:solidFill>
                  <a:srgbClr val="C00000"/>
                </a:solidFill>
              </a:rPr>
              <a:t>Что такое местоимение</a:t>
            </a:r>
            <a:r>
              <a:rPr lang="ru-RU" sz="4400" b="1" dirty="0" smtClean="0">
                <a:solidFill>
                  <a:srgbClr val="C00000"/>
                </a:solidFill>
              </a:rPr>
              <a:t>?</a:t>
            </a:r>
            <a:r>
              <a:rPr lang="ru-RU" sz="4400" b="1" dirty="0" smtClean="0">
                <a:solidFill>
                  <a:srgbClr val="C00000"/>
                </a:solidFill>
              </a:rPr>
              <a:t>»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/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Учитель: Киселева С.А.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708920"/>
            <a:ext cx="8264599" cy="168478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Способствование ознакомлению с личным местоимением, его значением, употреблением в речи (общее представление)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901040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8f5/00097ed4-5a038c91/img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620688"/>
            <a:ext cx="4680520" cy="35103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4653136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пл</a:t>
            </a:r>
            <a:r>
              <a:rPr lang="ru-RU" sz="4000" b="1" dirty="0" err="1" smtClean="0">
                <a:solidFill>
                  <a:srgbClr val="008000"/>
                </a:solidFill>
              </a:rPr>
              <a:t>а</a:t>
            </a:r>
            <a:r>
              <a:rPr lang="ru-RU" sz="4000" b="1" dirty="0" err="1" smtClean="0"/>
              <a:t>то́к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пл</a:t>
            </a:r>
            <a:r>
              <a:rPr lang="ru-RU" sz="4000" b="1" dirty="0" err="1" smtClean="0">
                <a:solidFill>
                  <a:srgbClr val="008000"/>
                </a:solidFill>
              </a:rPr>
              <a:t>а</a:t>
            </a:r>
            <a:r>
              <a:rPr lang="ru-RU" sz="4000" b="1" dirty="0" err="1" smtClean="0"/>
              <a:t>то́к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пл</a:t>
            </a:r>
            <a:r>
              <a:rPr lang="ru-RU" sz="4000" b="1" dirty="0" err="1" smtClean="0">
                <a:solidFill>
                  <a:srgbClr val="008000"/>
                </a:solidFill>
              </a:rPr>
              <a:t>а</a:t>
            </a:r>
            <a:r>
              <a:rPr lang="ru-RU" sz="4000" b="1" dirty="0" err="1" smtClean="0"/>
              <a:t>то́к</a:t>
            </a:r>
            <a:r>
              <a:rPr lang="ru-RU" sz="4000" b="1" dirty="0" smtClean="0"/>
              <a:t>     </a:t>
            </a:r>
            <a:endParaRPr lang="ru-RU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№ 1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Новый </a:t>
            </a:r>
            <a:r>
              <a:rPr lang="ru-RU" b="1" dirty="0" smtClean="0"/>
              <a:t>материал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1"/>
            <a:ext cx="8912671" cy="2260848"/>
          </a:xfrm>
        </p:spPr>
        <p:txBody>
          <a:bodyPr/>
          <a:lstStyle/>
          <a:p>
            <a:r>
              <a:rPr lang="ru-RU" dirty="0"/>
              <a:t>Просмотрите новый материал Что такое местоимение. Русский язык 2 класс</a:t>
            </a:r>
            <a:r>
              <a:rPr lang="ru-RU" b="1" dirty="0"/>
              <a:t>, </a:t>
            </a:r>
            <a:r>
              <a:rPr lang="ru-RU" dirty="0"/>
              <a:t>перейдя по ссылке</a:t>
            </a:r>
          </a:p>
          <a:p>
            <a:r>
              <a:rPr lang="ru-RU" u="sng" dirty="0">
                <a:hlinkClick r:id="rId2"/>
              </a:rPr>
              <a:t>https://www.youtube.com/watch?v=ra8SbBKJ1ig&amp;feature=emb_logo</a:t>
            </a:r>
            <a:endParaRPr lang="ru-RU" dirty="0"/>
          </a:p>
          <a:p>
            <a:r>
              <a:rPr lang="ru-RU" dirty="0"/>
              <a:t>Прочитайте правило на с.101.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4007736" cy="301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402188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№2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/>
              <a:t>упр. 172 с. 101.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50" y="2996952"/>
            <a:ext cx="2464477" cy="3886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2420888"/>
            <a:ext cx="2006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МЕСТОИМЕНИЕ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2463933"/>
            <a:ext cx="1584176" cy="118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90680" y="2061424"/>
            <a:ext cx="1584176" cy="1088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4077733"/>
            <a:ext cx="153880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17883" y="3573016"/>
            <a:ext cx="148336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665741" y="5373216"/>
            <a:ext cx="123696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07904" y="5511233"/>
            <a:ext cx="1224136" cy="824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34404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6316662" cy="1143000"/>
          </a:xfrm>
        </p:spPr>
        <p:txBody>
          <a:bodyPr/>
          <a:lstStyle/>
          <a:p>
            <a:r>
              <a:rPr lang="ru-RU" altLang="ru-RU" b="1" dirty="0" smtClean="0"/>
              <a:t>Игра « Узнай местоимение»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5429250"/>
          </a:xfrm>
        </p:spPr>
        <p:txBody>
          <a:bodyPr/>
          <a:lstStyle/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(хлопните в ладоши, если услышите местоимения)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altLang="ru-RU" sz="2400" b="1" dirty="0" smtClean="0">
                <a:solidFill>
                  <a:srgbClr val="FF00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сорву цветок,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сорвёшь цветок,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все: 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сорвём цветы,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То окажутся пусты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И деревья, и кусты…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И не будет красоты.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только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сорвём цветы.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Т.Собакин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А какая главная мысль стихотворения?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206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3988" y="1600201"/>
            <a:ext cx="6326187" cy="820688"/>
          </a:xfrm>
        </p:spPr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/>
              <a:t>упр. 171, с. 100.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2132856"/>
            <a:ext cx="5688632" cy="431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352684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1"/>
            <a:ext cx="7832551" cy="1612776"/>
          </a:xfrm>
        </p:spPr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/>
              <a:t>на вопросы:</a:t>
            </a:r>
          </a:p>
          <a:p>
            <a:r>
              <a:rPr lang="ru-RU" dirty="0"/>
              <a:t> -О каких частях речи мы сегодня говорили?</a:t>
            </a:r>
          </a:p>
          <a:p>
            <a:r>
              <a:rPr lang="ru-RU" dirty="0"/>
              <a:t>- Что вы о нем знаете?</a:t>
            </a:r>
          </a:p>
          <a:p>
            <a:endParaRPr lang="ru-RU" dirty="0"/>
          </a:p>
        </p:txBody>
      </p:sp>
      <p:pic>
        <p:nvPicPr>
          <p:cNvPr id="4" name="Содержимое 3" descr="1267893799_spanish_gale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7717" y="3140968"/>
            <a:ext cx="5259190" cy="3944392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40531987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2780928"/>
            <a:ext cx="686931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Спасибо за урок!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40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40</Template>
  <TotalTime>0</TotalTime>
  <Words>179</Words>
  <Application>Microsoft Office PowerPoint</Application>
  <PresentationFormat>Экран (4:3)</PresentationFormat>
  <Paragraphs>36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40</vt:lpstr>
      <vt:lpstr>1_Default Design</vt:lpstr>
      <vt:lpstr>Урок русского языка во 2 классе по теме:   «Что такое местоимение?»  Учитель: Киселева С.А.</vt:lpstr>
      <vt:lpstr>Цель:</vt:lpstr>
      <vt:lpstr>Презентация PowerPoint</vt:lpstr>
      <vt:lpstr>Задание № 1  Новый материал</vt:lpstr>
      <vt:lpstr>Задание №2 </vt:lpstr>
      <vt:lpstr>Игра « Узнай местоимение» </vt:lpstr>
      <vt:lpstr>Задание №3</vt:lpstr>
      <vt:lpstr>Задание для контроля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2021-06-09T14:11:55Z</dcterms:created>
  <dcterms:modified xsi:type="dcterms:W3CDTF">2022-04-27T07:34:24Z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1121199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