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62" r:id="rId2"/>
    <p:sldId id="268" r:id="rId3"/>
    <p:sldId id="269" r:id="rId4"/>
    <p:sldId id="264" r:id="rId5"/>
    <p:sldId id="265" r:id="rId6"/>
    <p:sldId id="266" r:id="rId7"/>
    <p:sldId id="270" r:id="rId8"/>
    <p:sldId id="271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6" d="100"/>
          <a:sy n="76" d="100"/>
        </p:scale>
        <p:origin x="-1212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749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2787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75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37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4256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7849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074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524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2723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299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3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4A7BC-B13D-482A-ACF1-B831C2C8DD84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52782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3848" y="3714752"/>
            <a:ext cx="5440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Учитель:</a:t>
            </a:r>
          </a:p>
          <a:p>
            <a:pPr algn="r"/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Киселева С.А.</a:t>
            </a:r>
            <a:endParaRPr lang="ru-RU" sz="3200" dirty="0" smtClean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857232"/>
            <a:ext cx="62457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Тема урока</a:t>
            </a:r>
          </a:p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«Умножение числа 2 и на 2»</a:t>
            </a:r>
          </a:p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 класс</a:t>
            </a:r>
          </a:p>
          <a:p>
            <a:pPr algn="ctr"/>
            <a:endParaRPr lang="ru-RU" sz="4400" b="1" dirty="0" smtClean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4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s://png.pngtree.com/element_origin_min_pic/16/12/24/49de3d88e57a869c878dcd94e016388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31" y="3933056"/>
            <a:ext cx="2976584" cy="246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Домашнее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Выучить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правило на с. 81</a:t>
            </a:r>
          </a:p>
          <a:p>
            <a:endParaRPr lang="ru-RU" dirty="0"/>
          </a:p>
        </p:txBody>
      </p:sp>
      <p:pic>
        <p:nvPicPr>
          <p:cNvPr id="4" name="Picture 2" descr="http://itd1.mycdn.me/image?id=850649323361&amp;t=20&amp;plc=WEB&amp;tkn=*PxCS5Z3wNHG-tuCnzhQQ8OoV2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564904"/>
            <a:ext cx="3389012" cy="323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2" descr="https://png.pngtree.com/element_origin_min_pic/16/12/24/49de3d88e57a869c878dcd94e016388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5256584" cy="435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Цель: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Продолжение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формирования умения реализовывать способы действия, помогающие вывести таблицу умножения и деления на 2; знакомство с таблицей умножения числа 2 и составление таблицы умножения на 2, пользуясь переместительным законом умножения.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Задание №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Изучение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нового материала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Прочитайте правило на с.81.</a:t>
            </a:r>
          </a:p>
          <a:p>
            <a:endParaRPr lang="ru-RU" dirty="0"/>
          </a:p>
        </p:txBody>
      </p:sp>
      <p:pic>
        <p:nvPicPr>
          <p:cNvPr id="4" name="Picture 2" descr="http://itd1.mycdn.me/image?id=850649323361&amp;t=20&amp;plc=WEB&amp;tkn=*PxCS5Z3wNHG-tuCnzhQQ8OoV2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52936"/>
            <a:ext cx="3467121" cy="330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714612" y="492919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92696"/>
            <a:ext cx="5809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Таблица умножения числа 2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659285"/>
            <a:ext cx="47525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2+2=4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2+2+2=6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2+2+2+2=8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2+2+2+2+2=10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2+2+2+2+2+2=12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2+2+2+2+2+2+2+2=14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2+2+2+2+2+2+2+2+2=16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2+2+2+2+2+2+2+2+2+2=18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63680" y="1678207"/>
            <a:ext cx="16206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2*2=4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2*3=6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2*4=8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2*5=10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2*6=12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2*7=14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2*8=16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2*9=18</a:t>
            </a:r>
          </a:p>
        </p:txBody>
      </p:sp>
    </p:spTree>
    <p:extLst>
      <p:ext uri="{BB962C8B-B14F-4D97-AF65-F5344CB8AC3E}">
        <p14:creationId xmlns:p14="http://schemas.microsoft.com/office/powerpoint/2010/main" xmlns="" val="358250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714612" y="492919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92696"/>
            <a:ext cx="5195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Таблица умножения на 2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6520" y="1820655"/>
            <a:ext cx="16561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3+3=6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4+4=8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5+5=10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6+6=12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7+7=14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8+8=16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9+9=18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178987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3*2=6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4*2=8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5*2=10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6*2=12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7*2=14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8*2=16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9*2=18</a:t>
            </a:r>
          </a:p>
        </p:txBody>
      </p:sp>
    </p:spTree>
    <p:extLst>
      <p:ext uri="{BB962C8B-B14F-4D97-AF65-F5344CB8AC3E}">
        <p14:creationId xmlns:p14="http://schemas.microsoft.com/office/powerpoint/2010/main" xmlns="" val="219859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714612" y="492919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92696"/>
            <a:ext cx="5993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Таблица умножения  2 и на 2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34656" y="2084286"/>
            <a:ext cx="15841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3*2=6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4*2=8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5*2=10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6*2=12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7*2=14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8*2=16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9*2=18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37078" y="1484080"/>
            <a:ext cx="1749704" cy="3779848"/>
          </a:xfrm>
          <a:prstGeom prst="rect">
            <a:avLst/>
          </a:prstGeom>
        </p:spPr>
      </p:pic>
      <p:pic>
        <p:nvPicPr>
          <p:cNvPr id="2050" name="Picture 2" descr="http://itd1.mycdn.me/image?id=850649323361&amp;t=20&amp;plc=WEB&amp;tkn=*PxCS5Z3wNHG-tuCnzhQQ8OoV2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9135" y="3212976"/>
            <a:ext cx="2559037" cy="244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632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Задание №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Решите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примеры №1 с. 81.</a:t>
            </a:r>
          </a:p>
          <a:p>
            <a:endParaRPr lang="ru-RU" dirty="0"/>
          </a:p>
        </p:txBody>
      </p:sp>
      <p:pic>
        <p:nvPicPr>
          <p:cNvPr id="4" name="Picture 2" descr="http://itd1.mycdn.me/image?id=850649323361&amp;t=20&amp;plc=WEB&amp;tkn=*PxCS5Z3wNHG-tuCnzhQQ8OoV2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564904"/>
            <a:ext cx="3639157" cy="347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Решите </a:t>
            </a:r>
            <a:r>
              <a:rPr lang="ru-RU" b="1" dirty="0" smtClean="0"/>
              <a:t>уравнения №4 с.81.</a:t>
            </a:r>
          </a:p>
          <a:p>
            <a:endParaRPr lang="ru-RU" dirty="0"/>
          </a:p>
        </p:txBody>
      </p:sp>
      <p:pic>
        <p:nvPicPr>
          <p:cNvPr id="4" name="Picture 2" descr="http://itd1.mycdn.me/image?id=850649323361&amp;t=20&amp;plc=WEB&amp;tkn=*PxCS5Z3wNHG-tuCnzhQQ8OoV2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3389012" cy="323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Задание для контроля:                         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Продолжи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предложение:</a:t>
            </a:r>
          </a:p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узнал, что…</a:t>
            </a:r>
          </a:p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Было интересно узнать о …</a:t>
            </a:r>
          </a:p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Теперь я смогу … </a:t>
            </a:r>
          </a:p>
          <a:p>
            <a:endParaRPr lang="ru-RU" dirty="0"/>
          </a:p>
        </p:txBody>
      </p:sp>
      <p:pic>
        <p:nvPicPr>
          <p:cNvPr id="4" name="Picture 2" descr="https://png.pngtree.com/element_origin_min_pic/16/12/24/49de3d88e57a869c878dcd94e016388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33056"/>
            <a:ext cx="2976584" cy="246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137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Цель:</vt:lpstr>
      <vt:lpstr>Задание №1</vt:lpstr>
      <vt:lpstr>Слайд 4</vt:lpstr>
      <vt:lpstr>Слайд 5</vt:lpstr>
      <vt:lpstr>Слайд 6</vt:lpstr>
      <vt:lpstr>Задание №2</vt:lpstr>
      <vt:lpstr>Задание №3</vt:lpstr>
      <vt:lpstr>Задание для контроля:                         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света</cp:lastModifiedBy>
  <cp:revision>36</cp:revision>
  <dcterms:created xsi:type="dcterms:W3CDTF">2013-03-31T08:42:28Z</dcterms:created>
  <dcterms:modified xsi:type="dcterms:W3CDTF">2022-05-03T15:33:44Z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145675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