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692697"/>
            <a:ext cx="6838528" cy="2907754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Что такое местоимение?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Цель: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556793"/>
            <a:ext cx="6995120" cy="1584176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Закрепление </a:t>
            </a:r>
            <a:r>
              <a:rPr lang="ru-RU" sz="4800" dirty="0" smtClean="0"/>
              <a:t>знаний о местоимениях.</a:t>
            </a:r>
            <a:endParaRPr lang="ru-RU" sz="4800" dirty="0"/>
          </a:p>
        </p:txBody>
      </p:sp>
      <p:pic>
        <p:nvPicPr>
          <p:cNvPr id="7170" name="Picture 2" descr="https://avatars.mds.yandex.net/i?id=2a0000017a0ea74ef78d3eb97e3113b3853b-360454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140968"/>
            <a:ext cx="40671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1"/>
            <a:ext cx="7211144" cy="60466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Выполните  </a:t>
            </a:r>
            <a:r>
              <a:rPr lang="ru-RU" dirty="0" smtClean="0"/>
              <a:t>упр. 173, с. 101</a:t>
            </a:r>
          </a:p>
          <a:p>
            <a:endParaRPr lang="ru-RU" dirty="0"/>
          </a:p>
        </p:txBody>
      </p:sp>
      <p:pic>
        <p:nvPicPr>
          <p:cNvPr id="6146" name="Picture 2" descr="https://ds03.infourok.ru/uploads/ex/1163/0001d29a-fa9fb673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5095420" cy="3821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Выполните  </a:t>
            </a:r>
            <a:r>
              <a:rPr lang="ru-RU" dirty="0" smtClean="0"/>
              <a:t>упр. 174, с. 102. </a:t>
            </a:r>
          </a:p>
          <a:p>
            <a:endParaRPr lang="ru-RU" dirty="0"/>
          </a:p>
        </p:txBody>
      </p:sp>
      <p:pic>
        <p:nvPicPr>
          <p:cNvPr id="5122" name="Picture 2" descr="https://img2.freepng.ru/20180526/grb/kisspng-cartoon-royalty-free-gorro-5b09cdab0741b3.5444204415273691310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76872"/>
            <a:ext cx="4293477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1"/>
            <a:ext cx="6923112" cy="67667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Выполните  </a:t>
            </a:r>
            <a:r>
              <a:rPr lang="ru-RU" dirty="0" smtClean="0"/>
              <a:t>упр. 175*, с. 102. 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https://thypix.com/wp-content/uploads/2020/05/fox-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1294" y="2708920"/>
            <a:ext cx="6108854" cy="3818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2404863"/>
          </a:xfrm>
        </p:spPr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1"/>
            <a:ext cx="7355160" cy="12527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Запишите </a:t>
            </a:r>
            <a:r>
              <a:rPr lang="ru-RU" dirty="0" smtClean="0"/>
              <a:t>5 слов, заменяя их </a:t>
            </a:r>
            <a:r>
              <a:rPr lang="ru-RU" dirty="0" smtClean="0"/>
              <a:t>местоимениями (Весна - </a:t>
            </a:r>
            <a:r>
              <a:rPr lang="ru-RU" smtClean="0"/>
              <a:t>она).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s://winx-fan.ru/800/600/https/www.pinclipart.com/picdir/middle/550-5500529_drawn-cartoon-pencil-and-cartoon-fox-drawing-sitt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24944"/>
            <a:ext cx="4393708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i.pinimg.com/originals/0e/c7/c5/0ec7c5775e1866add8248f45ab6650c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4563" y="1700808"/>
            <a:ext cx="3981701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1</TotalTime>
  <Words>74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Тема8</vt:lpstr>
      <vt:lpstr>Русский язык 2 класс Тема: Что такое местоимение? 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Что такое местоимение? </dc:title>
  <dc:creator>света</dc:creator>
  <cp:lastModifiedBy>света</cp:lastModifiedBy>
  <cp:revision>2</cp:revision>
  <dcterms:created xsi:type="dcterms:W3CDTF">2022-04-28T15:29:32Z</dcterms:created>
  <dcterms:modified xsi:type="dcterms:W3CDTF">2022-04-28T15:41:14Z</dcterms:modified>
</cp:coreProperties>
</file>