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124744"/>
            <a:ext cx="7772400" cy="3312368"/>
          </a:xfrm>
        </p:spPr>
        <p:txBody>
          <a:bodyPr/>
          <a:lstStyle/>
          <a:p>
            <a:r>
              <a:rPr lang="ru-RU" b="1" i="1" dirty="0" smtClean="0"/>
              <a:t>Русский язык</a:t>
            </a:r>
            <a:br>
              <a:rPr lang="ru-RU" b="1" i="1" dirty="0" smtClean="0"/>
            </a:br>
            <a:r>
              <a:rPr lang="ru-RU" b="1" i="1" dirty="0" smtClean="0"/>
              <a:t>2 класс</a:t>
            </a:r>
            <a:br>
              <a:rPr lang="ru-RU" b="1" i="1" dirty="0" smtClean="0"/>
            </a:br>
            <a:r>
              <a:rPr lang="ru-RU" b="1" i="1" dirty="0" smtClean="0"/>
              <a:t>Тема: </a:t>
            </a:r>
            <a:r>
              <a:rPr lang="ru-RU" b="1" i="1" dirty="0" smtClean="0"/>
              <a:t>Что такое местоимение?</a:t>
            </a:r>
            <a:endParaRPr lang="ru-RU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869160"/>
            <a:ext cx="6400800" cy="769640"/>
          </a:xfrm>
        </p:spPr>
        <p:txBody>
          <a:bodyPr/>
          <a:lstStyle/>
          <a:p>
            <a:r>
              <a:rPr lang="ru-RU" b="1" dirty="0" smtClean="0"/>
              <a:t>Учитель: Киселева С.А.</a:t>
            </a:r>
            <a:endParaRPr lang="ru-RU" b="1" dirty="0"/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403648" y="2348880"/>
            <a:ext cx="6480720" cy="3057203"/>
          </a:xfrm>
        </p:spPr>
        <p:txBody>
          <a:bodyPr/>
          <a:lstStyle/>
          <a:p>
            <a:pPr algn="ctr">
              <a:buNone/>
            </a:pPr>
            <a:r>
              <a:rPr lang="ru-RU" sz="3600" b="1" dirty="0" smtClean="0"/>
              <a:t>Закрепление </a:t>
            </a:r>
            <a:r>
              <a:rPr lang="ru-RU" sz="3600" b="1" dirty="0" smtClean="0"/>
              <a:t>знаний о местоимениях.</a:t>
            </a:r>
          </a:p>
          <a:p>
            <a:endParaRPr lang="ru-RU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 1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636912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ru-RU" sz="3600" b="1" dirty="0" smtClean="0"/>
              <a:t>Прочитайте </a:t>
            </a:r>
            <a:r>
              <a:rPr lang="ru-RU" sz="3600" b="1" dirty="0" smtClean="0"/>
              <a:t>правило «Обратите внимание».</a:t>
            </a:r>
          </a:p>
          <a:p>
            <a:endParaRPr lang="ru-RU" dirty="0"/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№2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2332037"/>
            <a:ext cx="8229600" cy="1168971"/>
          </a:xfrm>
        </p:spPr>
        <p:txBody>
          <a:bodyPr/>
          <a:lstStyle/>
          <a:p>
            <a:pPr algn="ctr">
              <a:buNone/>
            </a:pPr>
            <a:r>
              <a:rPr lang="ru-RU" sz="3600" b="1" dirty="0" smtClean="0"/>
              <a:t>Выполните  </a:t>
            </a:r>
            <a:r>
              <a:rPr lang="ru-RU" sz="3600" b="1" dirty="0" smtClean="0"/>
              <a:t>упр. 177, с. 103. </a:t>
            </a:r>
          </a:p>
          <a:p>
            <a:endParaRPr lang="ru-RU" dirty="0"/>
          </a:p>
        </p:txBody>
      </p:sp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</a:t>
            </a:r>
            <a:r>
              <a:rPr lang="ru-RU" b="1" dirty="0" smtClean="0"/>
              <a:t>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492896"/>
            <a:ext cx="8229600" cy="1324744"/>
          </a:xfrm>
        </p:spPr>
        <p:txBody>
          <a:bodyPr/>
          <a:lstStyle/>
          <a:p>
            <a:pPr algn="ctr">
              <a:buNone/>
            </a:pPr>
            <a:r>
              <a:rPr lang="ru-RU" sz="3600" b="1" dirty="0" smtClean="0"/>
              <a:t>Выполните  </a:t>
            </a:r>
            <a:r>
              <a:rPr lang="ru-RU" sz="3600" b="1" dirty="0" smtClean="0"/>
              <a:t>упр. 178, с. 104. </a:t>
            </a:r>
          </a:p>
          <a:p>
            <a:endParaRPr lang="ru-RU" dirty="0"/>
          </a:p>
        </p:txBody>
      </p:sp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для </a:t>
            </a:r>
            <a:r>
              <a:rPr lang="ru-RU" b="1" dirty="0" smtClean="0"/>
              <a:t>контроля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060848"/>
            <a:ext cx="8229600" cy="3052936"/>
          </a:xfrm>
        </p:spPr>
        <p:txBody>
          <a:bodyPr/>
          <a:lstStyle/>
          <a:p>
            <a:pPr algn="ctr">
              <a:buNone/>
            </a:pPr>
            <a:r>
              <a:rPr lang="ru-RU" sz="3600" b="1" dirty="0" smtClean="0"/>
              <a:t>Ответьте </a:t>
            </a:r>
            <a:r>
              <a:rPr lang="ru-RU" sz="3600" b="1" dirty="0" smtClean="0"/>
              <a:t>на вопросы:</a:t>
            </a:r>
          </a:p>
          <a:p>
            <a:pPr algn="ctr"/>
            <a:r>
              <a:rPr lang="ru-RU" sz="3600" b="1" dirty="0" smtClean="0"/>
              <a:t> </a:t>
            </a:r>
            <a:r>
              <a:rPr lang="ru-RU" sz="3600" b="1" dirty="0" smtClean="0"/>
              <a:t>О </a:t>
            </a:r>
            <a:r>
              <a:rPr lang="ru-RU" sz="3600" b="1" dirty="0" smtClean="0"/>
              <a:t>каких частях речи мы сегодня говорили?</a:t>
            </a:r>
          </a:p>
          <a:p>
            <a:pPr algn="ctr"/>
            <a:r>
              <a:rPr lang="ru-RU" sz="3600" b="1" dirty="0" smtClean="0"/>
              <a:t>Что </a:t>
            </a:r>
            <a:r>
              <a:rPr lang="ru-RU" sz="3600" b="1" dirty="0" smtClean="0"/>
              <a:t>вы о нем знаете?</a:t>
            </a:r>
          </a:p>
          <a:p>
            <a:endParaRPr lang="ru-RU" dirty="0"/>
          </a:p>
        </p:txBody>
      </p:sp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Домашнее </a:t>
            </a:r>
            <a:r>
              <a:rPr lang="ru-RU" b="1" dirty="0" smtClean="0"/>
              <a:t>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2780928"/>
            <a:ext cx="8229600" cy="1036712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Выполните  </a:t>
            </a:r>
            <a:r>
              <a:rPr lang="ru-RU" b="1" dirty="0" smtClean="0"/>
              <a:t>упр. 176, с. 103. </a:t>
            </a:r>
          </a:p>
          <a:p>
            <a:endParaRPr lang="ru-RU" dirty="0"/>
          </a:p>
        </p:txBody>
      </p:sp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2636912"/>
            <a:ext cx="8229600" cy="1143000"/>
          </a:xfrm>
        </p:spPr>
        <p:txBody>
          <a:bodyPr/>
          <a:lstStyle/>
          <a:p>
            <a:r>
              <a:rPr lang="ru-RU" sz="6000" b="1" dirty="0" smtClean="0"/>
              <a:t>Спасибо за внимание!</a:t>
            </a:r>
            <a:endParaRPr lang="ru-RU" sz="6000" b="1" dirty="0"/>
          </a:p>
        </p:txBody>
      </p:sp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Тема3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Тема3</Template>
  <TotalTime>0</TotalTime>
  <Words>69</Words>
  <Application>Microsoft Office PowerPoint</Application>
  <PresentationFormat>Экран (4:3)</PresentationFormat>
  <Paragraphs>17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Тема3</vt:lpstr>
      <vt:lpstr>Русский язык 2 класс Тема: Что такое местоимение?</vt:lpstr>
      <vt:lpstr>Цель:</vt:lpstr>
      <vt:lpstr>Задание № 1 </vt:lpstr>
      <vt:lpstr>Задание №2 </vt:lpstr>
      <vt:lpstr>Задание №3</vt:lpstr>
      <vt:lpstr>Задание для контроля</vt:lpstr>
      <vt:lpstr>Домашнее задание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Русский язык 2 класс Тема: Что такое местоимение?</dc:title>
  <dc:creator>света</dc:creator>
  <cp:lastModifiedBy>света</cp:lastModifiedBy>
  <cp:revision>1</cp:revision>
  <dcterms:created xsi:type="dcterms:W3CDTF">2022-05-03T16:33:35Z</dcterms:created>
  <dcterms:modified xsi:type="dcterms:W3CDTF">2022-05-03T16:39:07Z</dcterms:modified>
</cp:coreProperties>
</file>