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849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Проверочная работа.  С.107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6400800" cy="67336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6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Проверка знаний, умений, навыков по изученной теме.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 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 отдельном двойном листике </a:t>
            </a:r>
            <a:r>
              <a:rPr lang="ru-RU" b="1" dirty="0" smtClean="0"/>
              <a:t>запишите: </a:t>
            </a:r>
            <a:endParaRPr lang="ru-RU" b="1" dirty="0" smtClean="0"/>
          </a:p>
          <a:p>
            <a:pPr algn="r"/>
            <a:r>
              <a:rPr lang="ru-RU" b="1" dirty="0" smtClean="0"/>
              <a:t>ФИО, класс</a:t>
            </a:r>
          </a:p>
          <a:p>
            <a:pPr algn="ctr">
              <a:buNone/>
            </a:pPr>
            <a:r>
              <a:rPr lang="ru-RU" b="1" dirty="0" smtClean="0"/>
              <a:t>6 мая                                </a:t>
            </a:r>
          </a:p>
          <a:p>
            <a:pPr algn="ctr">
              <a:buNone/>
            </a:pPr>
            <a:r>
              <a:rPr lang="ru-RU" b="1" dirty="0" smtClean="0"/>
              <a:t>Проверочная работа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Выполните  упр. 2, с. 107.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Выполните  упр. 3, с. 107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Выполните  упр. 5, с. 107.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</a:p>
          <a:p>
            <a:r>
              <a:rPr lang="ru-RU" dirty="0" smtClean="0"/>
              <a:t>Как называется раздел, который мы с вами закончили изучать?</a:t>
            </a:r>
          </a:p>
          <a:p>
            <a:r>
              <a:rPr lang="ru-RU" dirty="0" smtClean="0"/>
              <a:t>Какое произведение особенно запомнилось, стало любимым?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068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Выполните  упр. 4, с. 107.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108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Русский язык 2 класс Тема: Проверочная работа.  С.107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Проверочная работа.  С.107</dc:title>
  <dc:creator>света</dc:creator>
  <cp:lastModifiedBy>света</cp:lastModifiedBy>
  <cp:revision>6</cp:revision>
  <dcterms:created xsi:type="dcterms:W3CDTF">2022-05-05T14:22:13Z</dcterms:created>
  <dcterms:modified xsi:type="dcterms:W3CDTF">2022-05-05T15:29:21Z</dcterms:modified>
</cp:coreProperties>
</file>