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9&amp;v=SHOmuWSpzUM&amp;feature=emb_logo" TargetMode="External"/><Relationship Id="rId2" Type="http://schemas.openxmlformats.org/officeDocument/2006/relationships/hyperlink" Target="https://www.youtube.com/watch?time_continue=60&amp;v=4appp6sxRHE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/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Английские народные песенки «Перчатки», «Храбрецы».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</a:t>
            </a:r>
            <a:r>
              <a:rPr lang="ru-RU" dirty="0" smtClean="0"/>
              <a:t>азвитие </a:t>
            </a:r>
            <a:r>
              <a:rPr lang="ru-RU" dirty="0" smtClean="0"/>
              <a:t>интереса и любви к чтению в процессе ознакомления с американскими народными песнями.</a:t>
            </a:r>
          </a:p>
          <a:p>
            <a:endParaRPr lang="ru-RU" dirty="0"/>
          </a:p>
        </p:txBody>
      </p:sp>
      <p:sp>
        <p:nvSpPr>
          <p:cNvPr id="6146" name="AutoShape 2" descr="https://tepka.ru/chtenie_2-2/1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epka.ru/chtenie_2-2/1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myslide.ru/documents_7/2d32cecd4caba4c3bdef8e41e59b58ea/img5.jpg"/>
          <p:cNvPicPr>
            <a:picLocks noChangeAspect="1" noChangeArrowheads="1"/>
          </p:cNvPicPr>
          <p:nvPr/>
        </p:nvPicPr>
        <p:blipFill>
          <a:blip r:embed="rId2" cstate="print"/>
          <a:srcRect l="6615" t="16380" r="41411" b="31961"/>
          <a:stretch>
            <a:fillRect/>
          </a:stretch>
        </p:blipFill>
        <p:spPr bwMode="auto">
          <a:xfrm>
            <a:off x="3851920" y="3212976"/>
            <a:ext cx="396044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Изучение </a:t>
            </a:r>
            <a:r>
              <a:rPr lang="ru-RU" sz="2400" b="1" dirty="0" smtClean="0"/>
              <a:t>нового материала</a:t>
            </a:r>
            <a:endParaRPr lang="ru-RU" sz="2400" dirty="0" smtClean="0"/>
          </a:p>
          <a:p>
            <a:r>
              <a:rPr lang="ru-RU" sz="2400" dirty="0" smtClean="0"/>
              <a:t>Просмотрите новый материал Перчатки. Английская народная песенка, перейдя по ссылке: </a:t>
            </a:r>
            <a:r>
              <a:rPr lang="ru-RU" sz="2400" u="sng" dirty="0" smtClean="0">
                <a:hlinkClick r:id="rId2"/>
              </a:rPr>
              <a:t>https://www.youtube.com/watch?time_continue=60&amp;v=4appp6sxRHE&amp;feature=emb_logo</a:t>
            </a:r>
            <a:endParaRPr lang="ru-RU" sz="2400" b="1" dirty="0" smtClean="0"/>
          </a:p>
          <a:p>
            <a:r>
              <a:rPr lang="ru-RU" sz="2400" dirty="0" smtClean="0"/>
              <a:t>Храбрецы. Корней Чуковский. Английские народные песенки. Стихи Чуковского для детей.</a:t>
            </a:r>
            <a:endParaRPr lang="ru-RU" sz="2400" b="1" dirty="0" smtClean="0"/>
          </a:p>
          <a:p>
            <a:r>
              <a:rPr lang="ru-RU" sz="2400" u="sng" dirty="0" smtClean="0">
                <a:hlinkClick r:id="rId3"/>
              </a:rPr>
              <a:t>https://www.youtube.com/watch?time_continue=9&amp;v=SHOmuWSpzUM&amp;feature=emb_logo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английскую народную песню «Перчатки»  с. 176 – 177.</a:t>
            </a:r>
          </a:p>
          <a:p>
            <a:endParaRPr lang="ru-RU" dirty="0"/>
          </a:p>
        </p:txBody>
      </p:sp>
      <p:pic>
        <p:nvPicPr>
          <p:cNvPr id="4098" name="Picture 2" descr="http://tya.org/wp-content/uploads/2012/08/tripleplayart2_edite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861800"/>
            <a:ext cx="5057536" cy="29100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английскую народную песню в переводе разных писателей  с. 177 – 178.</a:t>
            </a:r>
          </a:p>
          <a:p>
            <a:r>
              <a:rPr lang="ru-RU" dirty="0" smtClean="0"/>
              <a:t>- Изменился ли смысл этих песен?</a:t>
            </a:r>
          </a:p>
          <a:p>
            <a:r>
              <a:rPr lang="ru-RU" dirty="0" smtClean="0"/>
              <a:t>- Почему?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с. 177, 179.</a:t>
            </a:r>
          </a:p>
          <a:p>
            <a:endParaRPr lang="ru-RU" dirty="0"/>
          </a:p>
        </p:txBody>
      </p:sp>
      <p:pic>
        <p:nvPicPr>
          <p:cNvPr id="1026" name="Picture 2" descr="https://friendship.com.ru/images/post-image/tales-chukovsky-angliskie-narodnye-pese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5486427" cy="31282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20482" name="Picture 2" descr="https://www.umniza.de/WebRoot/Store22/Shops/62303963/505F/ACBF/F743/3B87/C708/C0A8/28B8/275B/978-5-903979-72-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0284"/>
            <a:ext cx="5004048" cy="422216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0</TotalTime>
  <Words>148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Тема3</vt:lpstr>
      <vt:lpstr>Литературное чтение 2 класс Тема: Английские народные песенки «Перчатки», «Храбрецы».</vt:lpstr>
      <vt:lpstr>Цель:</vt:lpstr>
      <vt:lpstr>Задание №1. </vt:lpstr>
      <vt:lpstr>Задание № 2</vt:lpstr>
      <vt:lpstr>Задание № 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Английские народные песенки «Перчатки», «Храбрецы».</dc:title>
  <dc:creator>света</dc:creator>
  <cp:lastModifiedBy>света</cp:lastModifiedBy>
  <cp:revision>1</cp:revision>
  <dcterms:created xsi:type="dcterms:W3CDTF">2022-05-05T15:55:35Z</dcterms:created>
  <dcterms:modified xsi:type="dcterms:W3CDTF">2022-05-05T16:03:54Z</dcterms:modified>
</cp:coreProperties>
</file>