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62" r:id="rId2"/>
    <p:sldId id="268" r:id="rId3"/>
    <p:sldId id="269" r:id="rId4"/>
    <p:sldId id="270" r:id="rId5"/>
    <p:sldId id="271" r:id="rId6"/>
    <p:sldId id="272" r:id="rId7"/>
    <p:sldId id="273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>
        <p:scale>
          <a:sx n="76" d="100"/>
          <a:sy n="76" d="100"/>
        </p:scale>
        <p:origin x="-1212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4749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2787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758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378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4256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7849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0748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35247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2723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2998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38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4A7BC-B13D-482A-ACF1-B831C2C8DD8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52782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03848" y="3714752"/>
            <a:ext cx="54401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 smtClean="0">
                <a:solidFill>
                  <a:srgbClr val="FFC000"/>
                </a:solidFill>
                <a:latin typeface="Monotype Corsiva" pitchFamily="66" charset="0"/>
              </a:rPr>
              <a:t>Учитель:</a:t>
            </a:r>
          </a:p>
          <a:p>
            <a:pPr algn="r"/>
            <a:r>
              <a:rPr lang="ru-RU" sz="3200" dirty="0" smtClean="0">
                <a:solidFill>
                  <a:srgbClr val="FFC000"/>
                </a:solidFill>
                <a:latin typeface="Monotype Corsiva" pitchFamily="66" charset="0"/>
              </a:rPr>
              <a:t>Киселева С.А.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43042" y="857232"/>
            <a:ext cx="624575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Тема урока</a:t>
            </a:r>
          </a:p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«Умножение числа 2 и на 2»</a:t>
            </a:r>
          </a:p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 класс</a:t>
            </a:r>
          </a:p>
          <a:p>
            <a:pPr algn="ctr"/>
            <a:endParaRPr lang="ru-RU" sz="4400" b="1" dirty="0" smtClean="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ru-RU" sz="44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https://png.pngtree.com/element_origin_min_pic/16/12/24/49de3d88e57a869c878dcd94e016388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1" y="3933056"/>
            <a:ext cx="2976584" cy="24682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Цель: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Продолжение формирования умения реализовывать способы действия, помогающие вывести таблицу умножения и деления на 2; знакомство с таблицей умножения числа 2 и составление таблицы умножения на 2, пользуясь переместительным законом умножения.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Задание №1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Изучение нового материала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Прочитайте правило на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с.82.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4" name="Picture 2" descr="http://itd1.mycdn.me/image?id=850649323361&amp;t=20&amp;plc=WEB&amp;tkn=*PxCS5Z3wNHG-tuCnzhQQ8OoV2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852936"/>
            <a:ext cx="3467121" cy="3308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Задание №2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Решите примеры №1 с.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82.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4" name="Picture 2" descr="http://itd1.mycdn.me/image?id=850649323361&amp;t=20&amp;plc=WEB&amp;tkn=*PxCS5Z3wNHG-tuCnzhQQ8OoV2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564904"/>
            <a:ext cx="3639157" cy="34730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Решите задачу №2 (1) с.82.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4" name="Picture 2" descr="http://itd1.mycdn.me/image?id=850649323361&amp;t=20&amp;plc=WEB&amp;tkn=*PxCS5Z3wNHG-tuCnzhQQ8OoV2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80928"/>
            <a:ext cx="3389012" cy="32343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Задание для контроля:                         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Продолжи предложение:</a:t>
            </a:r>
          </a:p>
          <a:p>
            <a:pPr lvl="0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 узнал, что…</a:t>
            </a:r>
          </a:p>
          <a:p>
            <a:pPr lvl="0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Было интересно узнать о …</a:t>
            </a:r>
          </a:p>
          <a:p>
            <a:pPr lvl="0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Теперь я смогу … </a:t>
            </a:r>
          </a:p>
          <a:p>
            <a:endParaRPr lang="ru-RU" dirty="0"/>
          </a:p>
        </p:txBody>
      </p:sp>
      <p:pic>
        <p:nvPicPr>
          <p:cNvPr id="4" name="Picture 2" descr="https://png.pngtree.com/element_origin_min_pic/16/12/24/49de3d88e57a869c878dcd94e016388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933056"/>
            <a:ext cx="2976584" cy="24682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Решите </a:t>
            </a:r>
            <a:r>
              <a:rPr lang="ru-RU" b="1" dirty="0" smtClean="0"/>
              <a:t>задачу №2 (2) с.82.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http://itd1.mycdn.me/image?id=850649323361&amp;t=20&amp;plc=WEB&amp;tkn=*PxCS5Z3wNHG-tuCnzhQQ8OoV2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564904"/>
            <a:ext cx="3389012" cy="32343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внимание!</a:t>
            </a:r>
            <a:endParaRPr lang="ru-RU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Picture 2" descr="https://png.pngtree.com/element_origin_min_pic/16/12/24/49de3d88e57a869c878dcd94e016388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72816"/>
            <a:ext cx="5256584" cy="43589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</TotalTime>
  <Words>92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Цель:</vt:lpstr>
      <vt:lpstr>Задание №1</vt:lpstr>
      <vt:lpstr>Задание №2</vt:lpstr>
      <vt:lpstr>Задание №3</vt:lpstr>
      <vt:lpstr>Задание для контроля:                          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света</cp:lastModifiedBy>
  <cp:revision>37</cp:revision>
  <dcterms:created xsi:type="dcterms:W3CDTF">2013-03-31T08:42:28Z</dcterms:created>
  <dcterms:modified xsi:type="dcterms:W3CDTF">2022-05-05T15:38:09Z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145675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