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EE3B92E-E4E9-40AF-9900-E126E6C8D6E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1DA028C8-1325-4FC8-B28D-8987480C58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20&amp;v=otQYAafahY4&amp;feature=emb_logo" TargetMode="External"/><Relationship Id="rId2" Type="http://schemas.openxmlformats.org/officeDocument/2006/relationships/hyperlink" Target="https://www.youtube.com/watch?v=BDNfsMuBtOE&amp;t=3s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99592" y="260648"/>
            <a:ext cx="7920880" cy="43924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Литературное чтение 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Французская народная песенка «</a:t>
            </a:r>
            <a:r>
              <a:rPr lang="ru-RU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Сюзон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мотылёк», немецкая народная песенка «Знают мамы, знают дети».</a:t>
            </a:r>
            <a:endParaRPr lang="ru-RU" sz="4400" dirty="0"/>
          </a:p>
        </p:txBody>
      </p:sp>
      <p:sp>
        <p:nvSpPr>
          <p:cNvPr id="5" name="Овал 4"/>
          <p:cNvSpPr/>
          <p:nvPr/>
        </p:nvSpPr>
        <p:spPr>
          <a:xfrm>
            <a:off x="1763688" y="4941168"/>
            <a:ext cx="648072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Цель:</a:t>
            </a:r>
            <a:endParaRPr lang="ru-RU" sz="5400" b="1" dirty="0"/>
          </a:p>
        </p:txBody>
      </p:sp>
      <p:sp>
        <p:nvSpPr>
          <p:cNvPr id="4" name="Овал 3"/>
          <p:cNvSpPr/>
          <p:nvPr/>
        </p:nvSpPr>
        <p:spPr>
          <a:xfrm>
            <a:off x="827584" y="1772816"/>
            <a:ext cx="7848872" cy="43924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интереса и любви к чтению в процессе ознакомления с зарубежными народными песнями.</a:t>
            </a:r>
          </a:p>
          <a:p>
            <a:pPr algn="ctr"/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Задание №1. </a:t>
            </a:r>
            <a:endParaRPr lang="ru-RU" sz="5400" b="1" dirty="0"/>
          </a:p>
        </p:txBody>
      </p:sp>
      <p:sp>
        <p:nvSpPr>
          <p:cNvPr id="7" name="Овал 6"/>
          <p:cNvSpPr/>
          <p:nvPr/>
        </p:nvSpPr>
        <p:spPr>
          <a:xfrm>
            <a:off x="395536" y="2132856"/>
            <a:ext cx="7344816" cy="223224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Просмотрите новый материал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Сюзон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мотылёк (Французская народная песенка), перейдя по ссылке: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www.youtube.com/watch?v=BDNfsMuBtOE&amp;t=3s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99592" y="4481736"/>
            <a:ext cx="8064896" cy="23762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Знают мамы, знают дети (Немецкая народная песенка):</a:t>
            </a:r>
          </a:p>
          <a:p>
            <a:r>
              <a:rPr lang="ru-RU" sz="2400" b="1" u="sng" dirty="0" smtClean="0">
                <a:hlinkClick r:id="rId3"/>
              </a:rPr>
              <a:t>https://www.youtube.com/watch?time_continue=20&amp;v=otQYAafahY4&amp;feature=emb_logo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1043608" y="1196752"/>
            <a:ext cx="7344816" cy="86409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нового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материала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203848" y="1052736"/>
            <a:ext cx="5616624" cy="33843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Выразительно  прочитайте французскую народную песню «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Сюзон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мотылёк»  с. 179 – 180.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2" name="AutoShape 2" descr="https://tepka.ru/chtenie_2-2/1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tepka.ru/chtenie_2-2/1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tepka.ru/chtenie_2-2/1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tepka.ru/chtenie_2-2/1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https://avatars.mds.yandex.net/i?id=2a00000179e8cf9d086723fe191c8d9bc6fe-4572087-images-thumbs&amp;n=13"/>
          <p:cNvPicPr>
            <a:picLocks noChangeAspect="1" noChangeArrowheads="1"/>
          </p:cNvPicPr>
          <p:nvPr/>
        </p:nvPicPr>
        <p:blipFill>
          <a:blip r:embed="rId2" cstate="print"/>
          <a:srcRect l="70874" b="46863"/>
          <a:stretch>
            <a:fillRect/>
          </a:stretch>
        </p:blipFill>
        <p:spPr bwMode="auto">
          <a:xfrm>
            <a:off x="286972" y="3068960"/>
            <a:ext cx="284486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179512" y="1124744"/>
            <a:ext cx="5652120" cy="374441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Выразительно прочитайте французскую народную песню «Знают мамы, знают дети» с. 181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458" name="AutoShape 2" descr="https://pickimage.ru/wp-content/uploads/2020/05/znautmamiznautdeti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pickimage.ru/wp-content/uploads/2020/05/znautmamiznautdeti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pickimage.ru/wp-content/uploads/2020/05/znautmamiznautdeti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https://avatars.mds.yandex.net/i?id=9a358c400d1d126c97e6adf1038419ef-2816694-images-thumbs&amp;n=13"/>
          <p:cNvPicPr>
            <a:picLocks noChangeAspect="1" noChangeArrowheads="1"/>
          </p:cNvPicPr>
          <p:nvPr/>
        </p:nvPicPr>
        <p:blipFill>
          <a:blip r:embed="rId2" cstate="print"/>
          <a:srcRect l="1770" t="23625" r="68132" b="5501"/>
          <a:stretch>
            <a:fillRect/>
          </a:stretch>
        </p:blipFill>
        <p:spPr bwMode="auto">
          <a:xfrm>
            <a:off x="5940152" y="1349239"/>
            <a:ext cx="2880320" cy="508291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4765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347864" y="1556792"/>
            <a:ext cx="547260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 предложение: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3356992"/>
            <a:ext cx="7812360" cy="331236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сегодняшнем уроке я узнал...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этом уроке я похвалил бы себя за...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урока мне захотелось...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я сумел...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827584" y="1772816"/>
            <a:ext cx="7416824" cy="324036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Ответьте на вопросы с. 180, 181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10" descr="https://avatars.mds.yandex.net/i?id=2a00000179e8cf9d086723fe191c8d9bc6fe-4572087-images-thumbs&amp;n=13"/>
          <p:cNvPicPr>
            <a:picLocks noChangeAspect="1" noChangeArrowheads="1"/>
          </p:cNvPicPr>
          <p:nvPr/>
        </p:nvPicPr>
        <p:blipFill>
          <a:blip r:embed="rId2" cstate="print"/>
          <a:srcRect l="87467" b="80780"/>
          <a:stretch>
            <a:fillRect/>
          </a:stretch>
        </p:blipFill>
        <p:spPr bwMode="auto">
          <a:xfrm>
            <a:off x="2123728" y="2132856"/>
            <a:ext cx="439248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14</TotalTime>
  <Words>122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Тема5</vt:lpstr>
      <vt:lpstr>Слайд 1</vt:lpstr>
      <vt:lpstr>Цель:</vt:lpstr>
      <vt:lpstr>Задание №1. </vt:lpstr>
      <vt:lpstr>Задание № 2</vt:lpstr>
      <vt:lpstr>Задание № 3</vt:lpstr>
      <vt:lpstr>Задание для контроля</vt:lpstr>
      <vt:lpstr>Домашнее задание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3</cp:revision>
  <dcterms:created xsi:type="dcterms:W3CDTF">2022-05-11T13:11:05Z</dcterms:created>
  <dcterms:modified xsi:type="dcterms:W3CDTF">2022-05-11T13:35:43Z</dcterms:modified>
</cp:coreProperties>
</file>