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5" r:id="rId6"/>
    <p:sldId id="267" r:id="rId7"/>
    <p:sldId id="269" r:id="rId8"/>
    <p:sldId id="270" r:id="rId9"/>
    <p:sldId id="271" r:id="rId10"/>
    <p:sldId id="272" r:id="rId11"/>
    <p:sldId id="273" r:id="rId12"/>
    <p:sldId id="274" r:id="rId13"/>
    <p:sldId id="268" r:id="rId14"/>
    <p:sldId id="276" r:id="rId15"/>
    <p:sldId id="275" r:id="rId16"/>
    <p:sldId id="264" r:id="rId17"/>
    <p:sldId id="27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92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26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16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27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44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131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46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752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85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0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78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9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time_continue=171&amp;v=YmeLu4PzHeM&amp;feature=emb_logo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4055AF-3998-429C-9596-D4443C00C30F}"/>
              </a:ext>
            </a:extLst>
          </p:cNvPr>
          <p:cNvSpPr txBox="1"/>
          <p:nvPr/>
        </p:nvSpPr>
        <p:spPr>
          <a:xfrm>
            <a:off x="2918691" y="5834674"/>
            <a:ext cx="6354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Учитель: Киселева С.А.</a:t>
            </a:r>
            <a:endParaRPr lang="ru-RU" sz="2400" b="1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0BF697F1-DAFB-46B6-8A51-6CC22BA66092}"/>
              </a:ext>
            </a:extLst>
          </p:cNvPr>
          <p:cNvSpPr/>
          <p:nvPr/>
        </p:nvSpPr>
        <p:spPr>
          <a:xfrm>
            <a:off x="3205017" y="1009073"/>
            <a:ext cx="7078465" cy="3464453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литературного чтения во 2 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классе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Ш. Перро «Кот в сапогах»</a:t>
            </a:r>
            <a:endParaRPr lang="ru-RU" sz="4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8377635C-F7BC-40F8-ABCD-155A7D154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568" y="3602182"/>
            <a:ext cx="1970454" cy="297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075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1493174" y="1691409"/>
            <a:ext cx="4303798" cy="7573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Заячья капуста -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174836" y="350983"/>
            <a:ext cx="4699000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D81AB61-9CF4-4103-BC54-594F53312BE2}"/>
              </a:ext>
            </a:extLst>
          </p:cNvPr>
          <p:cNvSpPr/>
          <p:nvPr/>
        </p:nvSpPr>
        <p:spPr>
          <a:xfrm>
            <a:off x="3645073" y="4916054"/>
            <a:ext cx="7068935" cy="137737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дикая трава, растущая в лесах и на лугах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93713A6A-5D82-4FE9-AAC7-0BD13C211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8700" y="1567296"/>
            <a:ext cx="2949863" cy="29498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9131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636404" y="1706417"/>
            <a:ext cx="2369705" cy="7573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Жнец -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174836" y="350983"/>
            <a:ext cx="4699000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D81AB61-9CF4-4103-BC54-594F53312BE2}"/>
              </a:ext>
            </a:extLst>
          </p:cNvPr>
          <p:cNvSpPr/>
          <p:nvPr/>
        </p:nvSpPr>
        <p:spPr>
          <a:xfrm>
            <a:off x="4174836" y="4891230"/>
            <a:ext cx="6368131" cy="14939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тот, кто жнёт, срезает под корень стебли зерновых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xmlns="" id="{0FF670E5-FCB9-4FF7-A333-25911902F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95065"/>
            <a:ext cx="4214957" cy="28099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3940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636404" y="1706417"/>
            <a:ext cx="3076864" cy="7573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Черепица - 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174836" y="350983"/>
            <a:ext cx="4699000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D81AB61-9CF4-4103-BC54-594F53312BE2}"/>
              </a:ext>
            </a:extLst>
          </p:cNvPr>
          <p:cNvSpPr/>
          <p:nvPr/>
        </p:nvSpPr>
        <p:spPr>
          <a:xfrm>
            <a:off x="3689927" y="5419434"/>
            <a:ext cx="6474691" cy="7573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покрытие кровли (крыши)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D5C8647D-376F-40D6-89BA-5B1850733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10470"/>
            <a:ext cx="4540250" cy="30370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1597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5329381" y="452583"/>
            <a:ext cx="4067837" cy="799442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9297E9B6-D780-4102-862E-EAB00CB49E74}"/>
              </a:ext>
            </a:extLst>
          </p:cNvPr>
          <p:cNvSpPr/>
          <p:nvPr/>
        </p:nvSpPr>
        <p:spPr>
          <a:xfrm>
            <a:off x="3573194" y="2264898"/>
            <a:ext cx="6656078" cy="33785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Выразительно  прочитайте сказку Ш. Перро  «Кот в сапогах» с. 182 –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186.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598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3925454" y="1734126"/>
            <a:ext cx="6681586" cy="39914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запишите краткий план к прочитанной части сказки</a:t>
            </a:r>
            <a:r>
              <a:rPr lang="ru-RU" sz="4000" dirty="0" smtClean="0"/>
              <a:t>.</a:t>
            </a:r>
            <a:endParaRPr lang="ru-RU" sz="4000" dirty="0" smtClean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682836" y="406401"/>
            <a:ext cx="3175000" cy="84050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№3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4024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3925454" y="1734126"/>
            <a:ext cx="7145820" cy="43993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 предложение:</a:t>
            </a:r>
          </a:p>
          <a:p>
            <a:pPr lvl="0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сегодняшнем уроке я узнал...</a:t>
            </a:r>
          </a:p>
          <a:p>
            <a:pPr lvl="0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этом уроке я похвалил бы себя за...</a:t>
            </a:r>
          </a:p>
          <a:p>
            <a:pPr lvl="0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урока мне захотелось...</a:t>
            </a:r>
          </a:p>
          <a:p>
            <a:pPr lvl="0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я сумел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</a:t>
            </a:r>
            <a:endParaRPr lang="ru-RU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682836" y="406401"/>
            <a:ext cx="6121152" cy="100036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4024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3925454" y="1734126"/>
            <a:ext cx="6217352" cy="355532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Перескажите прочитанный отрывок по записанному плану.</a:t>
            </a:r>
          </a:p>
          <a:p>
            <a:pPr algn="ctr"/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682836" y="406401"/>
            <a:ext cx="5291158" cy="84050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4024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6">
            <a:extLst>
              <a:ext uri="{FF2B5EF4-FFF2-40B4-BE49-F238E27FC236}">
                <a16:creationId xmlns:a16="http://schemas.microsoft.com/office/drawing/2014/main" xmlns="" id="{7EC74B98-7CE1-4575-A3AC-F6E8F0D39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9282" y="2377440"/>
            <a:ext cx="5138731" cy="429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657762" y="2316017"/>
            <a:ext cx="7738263" cy="232632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для ознакомления со сказкой Ш. Перро «Кот в сапогах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331855" y="424873"/>
            <a:ext cx="4317998" cy="73890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A1C669AD-EDB3-4808-B2D4-A0A4DEEF7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568" y="3602182"/>
            <a:ext cx="1970454" cy="297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3263706" y="1491175"/>
            <a:ext cx="8525020" cy="43328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Изучение нового материала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Просмотрите новый материал Литературное чтение 2 класс (Урок№64 - Ш. Перро «Кот в сапогах».), перейдя по ссылке: </a:t>
            </a:r>
            <a:r>
              <a:rPr lang="ru-RU" sz="3200" b="1" u="sng" dirty="0" smtClean="0">
                <a:hlinkClick r:id="rId2"/>
              </a:rPr>
              <a:t>https://</a:t>
            </a:r>
            <a:r>
              <a:rPr lang="ru-RU" sz="3200" b="1" u="sng" dirty="0" smtClean="0">
                <a:hlinkClick r:id="rId2"/>
              </a:rPr>
              <a:t>www.youtube.com/watch?time_continue=171&amp;v=YmeLu4PzHeM&amp;feature=emb_logo</a:t>
            </a:r>
            <a:endParaRPr lang="ru-RU" sz="3200" b="1" dirty="0" smtClean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343400" y="314037"/>
            <a:ext cx="3368963" cy="84050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xmlns="" id="{C8B45069-009C-4DF3-A801-5C28E555DFA3}"/>
              </a:ext>
            </a:extLst>
          </p:cNvPr>
          <p:cNvSpPr/>
          <p:nvPr/>
        </p:nvSpPr>
        <p:spPr>
          <a:xfrm>
            <a:off x="1585538" y="39323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25C00282-7B60-4829-8AFB-36F9EA556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777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030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1357745" y="5631873"/>
            <a:ext cx="2752437" cy="75969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1628-1703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7019636" y="424874"/>
            <a:ext cx="2978727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C1EAA3B1-9FF1-444D-ADD0-4CDFB58F4B99}"/>
              </a:ext>
            </a:extLst>
          </p:cNvPr>
          <p:cNvSpPr/>
          <p:nvPr/>
        </p:nvSpPr>
        <p:spPr>
          <a:xfrm>
            <a:off x="4692072" y="1507836"/>
            <a:ext cx="7093527" cy="46158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   </a:t>
            </a:r>
          </a:p>
          <a:p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r>
              <a:rPr lang="ru-RU" sz="2400" b="1" i="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Шарль Перро </a:t>
            </a:r>
            <a:r>
              <a:rPr lang="ru-RU" sz="2400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родился Париже, в состоятельном семействе парламентского судьи. Он был младшим из шести детей.</a:t>
            </a:r>
          </a:p>
          <a:p>
            <a:r>
              <a:rPr lang="ru-RU" sz="2400" b="1" dirty="0">
                <a:solidFill>
                  <a:srgbClr val="333333"/>
                </a:solidFill>
                <a:latin typeface="Verdana" panose="020B0604030504040204" pitchFamily="34" charset="0"/>
              </a:rPr>
              <a:t>    Родители были интеллигентными людьми и большое внимание уделяли образованию детей.</a:t>
            </a:r>
          </a:p>
          <a:p>
            <a:r>
              <a:rPr lang="ru-RU" sz="2400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     Многие сказки он сочинил не сам, а пересказал легенды и предания, которые рассказывала ему няня. </a:t>
            </a:r>
          </a:p>
          <a:p>
            <a:endParaRPr lang="ru-RU" sz="2400" b="1" i="0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endParaRPr lang="ru-RU" sz="24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C3548307-7C3F-4436-9AA1-D2000BEB8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5505" y="558995"/>
            <a:ext cx="3476770" cy="47380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007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78340E5E-7D62-4F4A-8D70-99FDE2E7A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55" y="546744"/>
            <a:ext cx="4169930" cy="5764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xmlns="" id="{1C2245A3-D795-4494-BB74-70F8D1CEA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1534" y="546744"/>
            <a:ext cx="3900386" cy="5764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xmlns="" id="{76AB9F82-4EB7-43B0-939E-9ED00E932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55" y="546744"/>
            <a:ext cx="4169930" cy="5775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xmlns="" id="{A6490C99-4605-4838-BBE6-DE49C371A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1535" y="546743"/>
            <a:ext cx="3900386" cy="57645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>
            <a:extLst>
              <a:ext uri="{FF2B5EF4-FFF2-40B4-BE49-F238E27FC236}">
                <a16:creationId xmlns:a16="http://schemas.microsoft.com/office/drawing/2014/main" xmlns="" id="{E3665105-F168-4D3F-9929-310BD8931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314" y="536168"/>
            <a:ext cx="4169930" cy="5764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>
            <a:extLst>
              <a:ext uri="{FF2B5EF4-FFF2-40B4-BE49-F238E27FC236}">
                <a16:creationId xmlns:a16="http://schemas.microsoft.com/office/drawing/2014/main" xmlns="" id="{5A78CBAE-6AEA-4F19-BF83-71B8FF6E8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1534" y="536168"/>
            <a:ext cx="3900386" cy="57645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2705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636404" y="1706417"/>
            <a:ext cx="3076864" cy="7573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Мельница -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174836" y="350983"/>
            <a:ext cx="4699000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D81AB61-9CF4-4103-BC54-594F53312BE2}"/>
              </a:ext>
            </a:extLst>
          </p:cNvPr>
          <p:cNvSpPr/>
          <p:nvPr/>
        </p:nvSpPr>
        <p:spPr>
          <a:xfrm>
            <a:off x="4174836" y="4233719"/>
            <a:ext cx="5766952" cy="183572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здание с приспособлениями для размола зерна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C75C0D0B-F0E0-47F0-BC71-FCD25F021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73836" y="741218"/>
            <a:ext cx="2699905" cy="326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1970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636404" y="1691409"/>
            <a:ext cx="3076864" cy="7573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Мельник -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174836" y="350983"/>
            <a:ext cx="4699000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D81AB61-9CF4-4103-BC54-594F53312BE2}"/>
              </a:ext>
            </a:extLst>
          </p:cNvPr>
          <p:cNvSpPr/>
          <p:nvPr/>
        </p:nvSpPr>
        <p:spPr>
          <a:xfrm>
            <a:off x="4174836" y="3341253"/>
            <a:ext cx="6668654" cy="16417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владелец мельницы или работник</a:t>
            </a:r>
          </a:p>
        </p:txBody>
      </p:sp>
    </p:spTree>
    <p:extLst>
      <p:ext uri="{BB962C8B-B14F-4D97-AF65-F5344CB8AC3E}">
        <p14:creationId xmlns:p14="http://schemas.microsoft.com/office/powerpoint/2010/main" xmlns="" val="3463956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636404" y="1678708"/>
            <a:ext cx="3076864" cy="7573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Нотариус-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174836" y="350983"/>
            <a:ext cx="4699000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D81AB61-9CF4-4103-BC54-594F53312BE2}"/>
              </a:ext>
            </a:extLst>
          </p:cNvPr>
          <p:cNvSpPr/>
          <p:nvPr/>
        </p:nvSpPr>
        <p:spPr>
          <a:xfrm>
            <a:off x="3380508" y="5080006"/>
            <a:ext cx="6428509" cy="11845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человек, оформляющий документы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xmlns="" id="{C4566DCD-9813-4524-BF60-72A77DA7C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5927" y="1379685"/>
            <a:ext cx="5137150" cy="3429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7465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636404" y="1706417"/>
            <a:ext cx="2545196" cy="7573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Отруби -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174836" y="350983"/>
            <a:ext cx="4699000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4FCAF8DF-B116-467B-A98F-89F26CFDC330}"/>
              </a:ext>
            </a:extLst>
          </p:cNvPr>
          <p:cNvSpPr/>
          <p:nvPr/>
        </p:nvSpPr>
        <p:spPr>
          <a:xfrm>
            <a:off x="1493174" y="3830782"/>
            <a:ext cx="628072" cy="6742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4F0D59EF-0C6E-4FB2-9183-F7965DC9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191" y="3429000"/>
            <a:ext cx="2837521" cy="31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D81AB61-9CF4-4103-BC54-594F53312BE2}"/>
              </a:ext>
            </a:extLst>
          </p:cNvPr>
          <p:cNvSpPr/>
          <p:nvPr/>
        </p:nvSpPr>
        <p:spPr>
          <a:xfrm>
            <a:off x="4359563" y="4602017"/>
            <a:ext cx="5887025" cy="1706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остатки от оболочки зерна после размола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xmlns="" id="{930EF4A9-2DD8-4C1C-A347-68D53BECF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8069" y="1397000"/>
            <a:ext cx="4666721" cy="31080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8470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270</Words>
  <Application>Microsoft Office PowerPoint</Application>
  <PresentationFormat>Произвольный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света</cp:lastModifiedBy>
  <cp:revision>25</cp:revision>
  <dcterms:created xsi:type="dcterms:W3CDTF">2019-11-21T05:15:03Z</dcterms:created>
  <dcterms:modified xsi:type="dcterms:W3CDTF">2022-05-12T13:47:04Z</dcterms:modified>
</cp:coreProperties>
</file>