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8" r:id="rId4"/>
    <p:sldId id="279" r:id="rId5"/>
    <p:sldId id="280" r:id="rId6"/>
    <p:sldId id="281" r:id="rId7"/>
    <p:sldId id="282" r:id="rId8"/>
    <p:sldId id="284" r:id="rId9"/>
    <p:sldId id="283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2272E-692F-4A43-9138-5104647858FF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837C6-1B75-49BD-AEAB-7DC9993C4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ownloads\2c193fc8cb22b7129741be474209f5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94949" y="3429000"/>
            <a:ext cx="4149051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Шарль Перро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«Кот в сапогах»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(2 </a:t>
            </a:r>
            <a:r>
              <a:rPr lang="ru-RU" sz="2800" b="1" i="1" dirty="0" smtClean="0">
                <a:solidFill>
                  <a:srgbClr val="FF0000"/>
                </a:solidFill>
              </a:rPr>
              <a:t>урок)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6446" y="5143512"/>
            <a:ext cx="31432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Урок литературного чтения 2 </a:t>
            </a:r>
            <a:r>
              <a:rPr lang="ru-RU" sz="1600" dirty="0" err="1" smtClean="0"/>
              <a:t>кл</a:t>
            </a:r>
            <a:r>
              <a:rPr lang="ru-RU" sz="1600" dirty="0" smtClean="0"/>
              <a:t>.</a:t>
            </a:r>
          </a:p>
          <a:p>
            <a:pPr algn="ctr"/>
            <a:r>
              <a:rPr lang="ru-RU" sz="1600" dirty="0" smtClean="0"/>
              <a:t>Учитель: </a:t>
            </a:r>
            <a:r>
              <a:rPr lang="ru-RU" sz="1600" dirty="0" smtClean="0"/>
              <a:t>Киселева С.А.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d19b44efee98f7d9217620082740d4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5834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00496" y="3571876"/>
            <a:ext cx="478634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Спасибо за урок!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9"/>
            <a:ext cx="8229600" cy="11298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FF0000"/>
                </a:solidFill>
              </a:rPr>
              <a:t>Цель:</a:t>
            </a:r>
            <a:r>
              <a:rPr lang="ru-RU" b="1" i="1" dirty="0" smtClean="0"/>
              <a:t> </a:t>
            </a:r>
            <a:r>
              <a:rPr lang="ru-RU" b="1" dirty="0" smtClean="0"/>
              <a:t>создание условия для продолжения ознакомления со сказкой Ш. Перро «Кот </a:t>
            </a:r>
            <a:r>
              <a:rPr lang="ru-RU" b="1" dirty="0" smtClean="0"/>
              <a:t>в</a:t>
            </a:r>
            <a:endParaRPr lang="ru-RU" b="1" i="1" dirty="0"/>
          </a:p>
        </p:txBody>
      </p:sp>
      <p:pic>
        <p:nvPicPr>
          <p:cNvPr id="4" name="Picture 2" descr="C:\Users\user\Downloads\d2fedd244c6a717799134252aa50fe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997968"/>
            <a:ext cx="4860032" cy="4860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Выразительно  </a:t>
            </a:r>
            <a:r>
              <a:rPr lang="ru-RU" dirty="0" smtClean="0"/>
              <a:t>прочитайте сказку Ш. Перро  «Кот в сапогах» с.187 – 193.</a:t>
            </a:r>
          </a:p>
          <a:p>
            <a:endParaRPr lang="ru-RU" dirty="0"/>
          </a:p>
        </p:txBody>
      </p:sp>
      <p:pic>
        <p:nvPicPr>
          <p:cNvPr id="5" name="Picture 2" descr="C:\Users\user\Downloads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36912"/>
            <a:ext cx="7504154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Составьте </a:t>
            </a:r>
            <a:r>
              <a:rPr lang="ru-RU" dirty="0" smtClean="0"/>
              <a:t>и запишите краткий план к прочитанной части сказки.</a:t>
            </a:r>
          </a:p>
          <a:p>
            <a:endParaRPr lang="ru-RU" dirty="0"/>
          </a:p>
        </p:txBody>
      </p:sp>
      <p:pic>
        <p:nvPicPr>
          <p:cNvPr id="4" name="Picture 2" descr="C:\Users\user\Downloads\25-250914_puss-in-boots-png-images-transparent-free-download-puss-in-boo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062" y="3286124"/>
            <a:ext cx="3717938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1"/>
            <a:ext cx="8229600" cy="39604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Каждый </a:t>
            </a:r>
            <a:r>
              <a:rPr lang="ru-RU" dirty="0" smtClean="0"/>
              <a:t>из вас по-разному воспринял образ Кота в сапогах. Запишите</a:t>
            </a:r>
            <a:r>
              <a:rPr lang="ru-RU" u="sng" dirty="0" smtClean="0"/>
              <a:t> </a:t>
            </a:r>
            <a:r>
              <a:rPr lang="ru-RU" dirty="0" smtClean="0"/>
              <a:t>только те  прилагательные, которые не являются чертами его характера:</a:t>
            </a:r>
          </a:p>
          <a:p>
            <a:r>
              <a:rPr lang="ru-RU" dirty="0" smtClean="0"/>
              <a:t>Смышлёный, грустный, ловкий, хитрый, жадный, умный, находчивый, решительный, злой, любящий своего хозяина, скучный</a:t>
            </a:r>
            <a:r>
              <a:rPr lang="ru-RU" i="1" dirty="0" smtClean="0"/>
              <a:t>.</a:t>
            </a:r>
            <a:endParaRPr lang="ru-RU" dirty="0" smtClean="0"/>
          </a:p>
        </p:txBody>
      </p:sp>
      <p:pic>
        <p:nvPicPr>
          <p:cNvPr id="4" name="Picture 2" descr="C:\Users\user\Downloads\290174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2" y="4429126"/>
            <a:ext cx="4317998" cy="2428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Задание для контроля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Пройдите </a:t>
            </a:r>
            <a:r>
              <a:rPr lang="ru-RU" sz="2800" b="1" dirty="0" smtClean="0"/>
              <a:t>тест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1. Что досталось младшему брату?</a:t>
            </a:r>
          </a:p>
          <a:p>
            <a:r>
              <a:rPr lang="ru-RU" dirty="0" smtClean="0"/>
              <a:t>А) мельница;</a:t>
            </a:r>
          </a:p>
          <a:p>
            <a:r>
              <a:rPr lang="ru-RU" dirty="0" smtClean="0"/>
              <a:t>Б) осёл;</a:t>
            </a:r>
          </a:p>
          <a:p>
            <a:r>
              <a:rPr lang="ru-RU" dirty="0" smtClean="0"/>
              <a:t>В) кот.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2.Что с ним герой хотел сначала сделать?</a:t>
            </a:r>
          </a:p>
          <a:p>
            <a:r>
              <a:rPr lang="ru-RU" dirty="0" smtClean="0"/>
              <a:t>А) съесть;</a:t>
            </a:r>
          </a:p>
          <a:p>
            <a:r>
              <a:rPr lang="ru-RU" dirty="0" smtClean="0"/>
              <a:t>Б) выбросить;</a:t>
            </a:r>
          </a:p>
          <a:p>
            <a:r>
              <a:rPr lang="ru-RU" dirty="0" smtClean="0"/>
              <a:t>В) продать.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3.Что герой хотел сделать из шкурки кота?</a:t>
            </a:r>
          </a:p>
          <a:p>
            <a:r>
              <a:rPr lang="ru-RU" dirty="0" smtClean="0"/>
              <a:t>А) шапку;</a:t>
            </a:r>
          </a:p>
          <a:p>
            <a:r>
              <a:rPr lang="ru-RU" dirty="0" smtClean="0"/>
              <a:t>Б) муфту;</a:t>
            </a:r>
          </a:p>
          <a:p>
            <a:r>
              <a:rPr lang="ru-RU" dirty="0" smtClean="0"/>
              <a:t>В) обувь.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4.Кем ловко прикидывался кот, когда охотился?</a:t>
            </a:r>
          </a:p>
          <a:p>
            <a:r>
              <a:rPr lang="ru-RU" dirty="0" smtClean="0"/>
              <a:t>А) мёртвым</a:t>
            </a:r>
          </a:p>
          <a:p>
            <a:r>
              <a:rPr lang="ru-RU" dirty="0" smtClean="0"/>
              <a:t>Б) больным;</a:t>
            </a:r>
          </a:p>
          <a:p>
            <a:r>
              <a:rPr lang="ru-RU" dirty="0" smtClean="0"/>
              <a:t>В) спящим.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5.Кого много водилось в заповедном лесу?</a:t>
            </a:r>
          </a:p>
          <a:p>
            <a:r>
              <a:rPr lang="ru-RU" dirty="0" smtClean="0"/>
              <a:t>А) зайцев;</a:t>
            </a:r>
          </a:p>
          <a:p>
            <a:r>
              <a:rPr lang="ru-RU" dirty="0" smtClean="0"/>
              <a:t>Б) кроликов;</a:t>
            </a:r>
          </a:p>
          <a:p>
            <a:r>
              <a:rPr lang="ru-RU" dirty="0" smtClean="0"/>
              <a:t>В) белок.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6. Как кот назвал своего хозяина?</a:t>
            </a:r>
          </a:p>
          <a:p>
            <a:r>
              <a:rPr lang="ru-RU" dirty="0" smtClean="0"/>
              <a:t>А</a:t>
            </a:r>
            <a:r>
              <a:rPr lang="ru-RU" dirty="0" smtClean="0"/>
              <a:t>) маркиз де </a:t>
            </a:r>
            <a:r>
              <a:rPr lang="ru-RU" dirty="0" err="1" smtClean="0"/>
              <a:t>Карабос</a:t>
            </a:r>
            <a:r>
              <a:rPr lang="ru-RU" dirty="0" smtClean="0"/>
              <a:t>;</a:t>
            </a:r>
          </a:p>
          <a:p>
            <a:r>
              <a:rPr lang="ru-RU" dirty="0" smtClean="0"/>
              <a:t>Б) маркиз </a:t>
            </a:r>
            <a:r>
              <a:rPr lang="ru-RU" dirty="0" err="1" smtClean="0"/>
              <a:t>ден</a:t>
            </a:r>
            <a:r>
              <a:rPr lang="ru-RU" dirty="0" smtClean="0"/>
              <a:t> </a:t>
            </a:r>
            <a:r>
              <a:rPr lang="ru-RU" dirty="0" err="1" smtClean="0"/>
              <a:t>Карабасю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В) маркиз де Карабас.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7. Сколько куропаток попалось в ловушку?</a:t>
            </a:r>
          </a:p>
          <a:p>
            <a:r>
              <a:rPr lang="ru-RU" dirty="0" smtClean="0"/>
              <a:t>А) две;</a:t>
            </a:r>
          </a:p>
          <a:p>
            <a:r>
              <a:rPr lang="ru-RU" dirty="0" smtClean="0"/>
              <a:t>Б) три;</a:t>
            </a:r>
          </a:p>
          <a:p>
            <a:r>
              <a:rPr lang="ru-RU" dirty="0" smtClean="0"/>
              <a:t>В) четыре.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8. По каким местам король хотел совершить прогулку?</a:t>
            </a:r>
          </a:p>
          <a:p>
            <a:r>
              <a:rPr lang="ru-RU" dirty="0" smtClean="0"/>
              <a:t>А) по полям и лугам;</a:t>
            </a:r>
          </a:p>
          <a:p>
            <a:r>
              <a:rPr lang="ru-RU" dirty="0" smtClean="0"/>
              <a:t>Б) по королевству;</a:t>
            </a:r>
          </a:p>
          <a:p>
            <a:r>
              <a:rPr lang="ru-RU" dirty="0" smtClean="0"/>
              <a:t>В) по берегу реки.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9. В кого людоед сначала превратился?</a:t>
            </a:r>
          </a:p>
          <a:p>
            <a:r>
              <a:rPr lang="ru-RU" dirty="0" smtClean="0"/>
              <a:t>А) в льва;</a:t>
            </a:r>
          </a:p>
          <a:p>
            <a:r>
              <a:rPr lang="ru-RU" dirty="0" smtClean="0"/>
              <a:t>Б) в слона;</a:t>
            </a:r>
          </a:p>
          <a:p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мышь.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10. Куда кот от страха взобрался?</a:t>
            </a:r>
          </a:p>
          <a:p>
            <a:r>
              <a:rPr lang="ru-RU" dirty="0" smtClean="0"/>
              <a:t>А) на люстру;</a:t>
            </a:r>
          </a:p>
          <a:p>
            <a:r>
              <a:rPr lang="ru-RU" dirty="0" smtClean="0"/>
              <a:t>Б) на водосточную трубу;</a:t>
            </a:r>
          </a:p>
          <a:p>
            <a:r>
              <a:rPr lang="ru-RU" dirty="0" smtClean="0"/>
              <a:t>В) на крышу.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  </a:t>
            </a:r>
            <a:r>
              <a:rPr lang="ru-RU" b="1" i="1" dirty="0" smtClean="0"/>
              <a:t>Кто из героев вам понравился больше всего?</a:t>
            </a:r>
          </a:p>
          <a:p>
            <a:pPr>
              <a:buFontTx/>
              <a:buChar char="-"/>
            </a:pPr>
            <a:r>
              <a:rPr lang="ru-RU" b="1" i="1" dirty="0" smtClean="0"/>
              <a:t>Какой эпизод был самым интересным?</a:t>
            </a:r>
          </a:p>
          <a:p>
            <a:pPr>
              <a:buFontTx/>
              <a:buChar char="-"/>
            </a:pPr>
            <a:r>
              <a:rPr lang="ru-RU" b="1" i="1" dirty="0" smtClean="0"/>
              <a:t>Почему это произведение - сказка?</a:t>
            </a:r>
          </a:p>
          <a:p>
            <a:pPr>
              <a:buFontTx/>
              <a:buChar char="-"/>
            </a:pPr>
            <a:r>
              <a:rPr lang="ru-RU" b="1" i="1" dirty="0" smtClean="0"/>
              <a:t>Чему она нас учит?</a:t>
            </a:r>
            <a:endParaRPr lang="ru-RU" b="1" i="1" dirty="0"/>
          </a:p>
        </p:txBody>
      </p:sp>
      <p:pic>
        <p:nvPicPr>
          <p:cNvPr id="1026" name="Picture 2" descr="C:\Users\user\Downloads\d2fedd244c6a717799134252aa50fe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48" y="3143248"/>
            <a:ext cx="3714752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lang="ru-RU" dirty="0" smtClean="0"/>
              <a:t>Перескажите </a:t>
            </a:r>
            <a:r>
              <a:rPr lang="ru-RU" dirty="0" smtClean="0"/>
              <a:t>прочитанный отрывок по записанному плану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4" name="Picture 2" descr="C:\Users\user\Downloads\cd89340355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659" y="2924944"/>
            <a:ext cx="5728173" cy="3649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153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Задание №1. </vt:lpstr>
      <vt:lpstr>Задание № 2 </vt:lpstr>
      <vt:lpstr>Задание № 3</vt:lpstr>
      <vt:lpstr>Задание для контроля Пройдите тест</vt:lpstr>
      <vt:lpstr>Слайд 7</vt:lpstr>
      <vt:lpstr>Слайд 8</vt:lpstr>
      <vt:lpstr>Домашнее задание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28</cp:revision>
  <dcterms:created xsi:type="dcterms:W3CDTF">2019-05-02T04:29:17Z</dcterms:created>
  <dcterms:modified xsi:type="dcterms:W3CDTF">2022-05-15T10:32:08Z</dcterms:modified>
</cp:coreProperties>
</file>