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404" r:id="rId3"/>
    <p:sldId id="409" r:id="rId4"/>
    <p:sldId id="405" r:id="rId5"/>
    <p:sldId id="406" r:id="rId6"/>
    <p:sldId id="407" r:id="rId7"/>
    <p:sldId id="408" r:id="rId8"/>
    <p:sldId id="385" r:id="rId9"/>
    <p:sldId id="387" r:id="rId10"/>
    <p:sldId id="388" r:id="rId11"/>
    <p:sldId id="391" r:id="rId12"/>
    <p:sldId id="394" r:id="rId13"/>
    <p:sldId id="397" r:id="rId14"/>
    <p:sldId id="400" r:id="rId15"/>
    <p:sldId id="403" r:id="rId16"/>
    <p:sldId id="277" r:id="rId17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BAD6"/>
    <a:srgbClr val="B85808"/>
    <a:srgbClr val="DAA920"/>
    <a:srgbClr val="FFFFCC"/>
    <a:srgbClr val="FFFF66"/>
    <a:srgbClr val="1648E8"/>
    <a:srgbClr val="008FFA"/>
    <a:srgbClr val="66CCFF"/>
    <a:srgbClr val="71B8FF"/>
    <a:srgbClr val="ABE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82" d="100"/>
          <a:sy n="82" d="100"/>
        </p:scale>
        <p:origin x="-1038" y="-4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5BC41-4337-4BFC-9941-2F0399357776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589B52-F68C-4F2F-A821-A33D219002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444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01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301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4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50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54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605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550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195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238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6721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34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1">
              <a:lumMod val="60000"/>
              <a:lumOff val="40000"/>
            </a:schemeClr>
          </a:fgClr>
          <a:bgClr>
            <a:srgbClr val="FFFFCC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pPr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51520" y="5188232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Никифорова Н.В.</a:t>
            </a:r>
          </a:p>
        </p:txBody>
      </p:sp>
      <p:pic>
        <p:nvPicPr>
          <p:cNvPr id="1026" name="Picture 2" descr="http://k.foto.radikal.ru/0701/ad2d67637c35.jpg">
            <a:extLst>
              <a:ext uri="{FF2B5EF4-FFF2-40B4-BE49-F238E27FC236}">
                <a16:creationId xmlns:a16="http://schemas.microsoft.com/office/drawing/2014/main" xmlns="" id="{B1B0A7D8-AB28-4863-B9D0-2C5AA0C4D65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9" t="1606" r="1899"/>
          <a:stretch/>
        </p:blipFill>
        <p:spPr bwMode="auto">
          <a:xfrm>
            <a:off x="-36512" y="-22820"/>
            <a:ext cx="9180512" cy="581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31&amp;v=hsVeHua4uKU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кумент 5">
            <a:hlinkClick r:id="" action="ppaction://noaction" highlightClick="1"/>
          </p:cNvPr>
          <p:cNvSpPr/>
          <p:nvPr/>
        </p:nvSpPr>
        <p:spPr>
          <a:xfrm>
            <a:off x="251520" y="206456"/>
            <a:ext cx="504056" cy="576064"/>
          </a:xfrm>
          <a:prstGeom prst="actionButtonDocumen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29764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386" b="22498"/>
          <a:stretch/>
        </p:blipFill>
        <p:spPr bwMode="auto">
          <a:xfrm>
            <a:off x="1427862" y="206456"/>
            <a:ext cx="7023100" cy="956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956351" y="2881773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441831">
            <a:off x="6981921" y="294824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E0EEB8E-F8D2-4B40-AB9B-72BA69DEE80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3361" y="1005131"/>
            <a:ext cx="7986452" cy="926672"/>
          </a:xfrm>
          <a:prstGeom prst="rect">
            <a:avLst/>
          </a:prstGeom>
        </p:spPr>
      </p:pic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E4EEDF59-4479-4EE2-8848-D589B8B417EF}"/>
              </a:ext>
            </a:extLst>
          </p:cNvPr>
          <p:cNvGrpSpPr/>
          <p:nvPr/>
        </p:nvGrpSpPr>
        <p:grpSpPr>
          <a:xfrm>
            <a:off x="3356096" y="1974146"/>
            <a:ext cx="2761584" cy="2349728"/>
            <a:chOff x="3356096" y="1974146"/>
            <a:chExt cx="2761584" cy="2349728"/>
          </a:xfrm>
        </p:grpSpPr>
        <p:sp>
          <p:nvSpPr>
            <p:cNvPr id="2" name="Овал 1">
              <a:extLst>
                <a:ext uri="{FF2B5EF4-FFF2-40B4-BE49-F238E27FC236}">
                  <a16:creationId xmlns:a16="http://schemas.microsoft.com/office/drawing/2014/main" xmlns="" id="{6120F685-C628-4F74-8652-D4F7842EA336}"/>
                </a:ext>
              </a:extLst>
            </p:cNvPr>
            <p:cNvSpPr/>
            <p:nvPr/>
          </p:nvSpPr>
          <p:spPr>
            <a:xfrm>
              <a:off x="3754479" y="2287102"/>
              <a:ext cx="1944216" cy="1645778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http://www.one-point-zero.com/wp-content/uploads/2016/09/SA-Planet-Picture-1.jpg">
              <a:extLst>
                <a:ext uri="{FF2B5EF4-FFF2-40B4-BE49-F238E27FC236}">
                  <a16:creationId xmlns:a16="http://schemas.microsoft.com/office/drawing/2014/main" xmlns="" id="{D5D31ED2-54F8-4A92-BDFA-8B5F3BFD5E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6096" y="1974146"/>
              <a:ext cx="2761584" cy="2349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017814" y="4963825"/>
            <a:ext cx="17554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читель: Киселева С.А.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727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3BB008E1-4E5E-4417-A366-62389C144D59}"/>
              </a:ext>
            </a:extLst>
          </p:cNvPr>
          <p:cNvSpPr txBox="1">
            <a:spLocks noChangeArrowheads="1"/>
          </p:cNvSpPr>
          <p:nvPr/>
        </p:nvSpPr>
        <p:spPr>
          <a:xfrm>
            <a:off x="1143000" y="-22490"/>
            <a:ext cx="6858000" cy="9525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Это интересно: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CA479B74-EC7B-4A43-AC6C-1FEFAA233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99209" y="859896"/>
            <a:ext cx="2767197" cy="192559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195E0687-B3EB-4AEA-986F-8562389F3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178225" y="859896"/>
            <a:ext cx="2767325" cy="192559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CC080F71-DA93-4715-884D-D4BB3BA87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6090146" y="859897"/>
            <a:ext cx="2767324" cy="192559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с вырезом 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E9C611AC-8AFA-4B1B-9E74-701D736D4100}"/>
              </a:ext>
            </a:extLst>
          </p:cNvPr>
          <p:cNvSpPr/>
          <p:nvPr/>
        </p:nvSpPr>
        <p:spPr>
          <a:xfrm>
            <a:off x="8316416" y="5161756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6B9A52A-5A4D-4392-9A49-039172652F87}"/>
              </a:ext>
            </a:extLst>
          </p:cNvPr>
          <p:cNvSpPr/>
          <p:nvPr/>
        </p:nvSpPr>
        <p:spPr>
          <a:xfrm>
            <a:off x="130297" y="3141464"/>
            <a:ext cx="27671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Китай</a:t>
            </a:r>
            <a:r>
              <a:rPr lang="ru-RU" altLang="ru-RU" sz="2400" b="1" dirty="0">
                <a:latin typeface="Comic Sans MS" panose="030F0702030302020204" pitchFamily="66" charset="0"/>
              </a:rPr>
              <a:t> - крупнейшее по численности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населения государство мира.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5970667-3CF9-47C8-8FEE-E0C368EE7BDC}"/>
              </a:ext>
            </a:extLst>
          </p:cNvPr>
          <p:cNvSpPr/>
          <p:nvPr/>
        </p:nvSpPr>
        <p:spPr>
          <a:xfrm>
            <a:off x="3188401" y="3190971"/>
            <a:ext cx="27671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Каспийское море </a:t>
            </a:r>
            <a:r>
              <a:rPr lang="ru-RU" altLang="ru-RU" sz="2400" b="1" dirty="0">
                <a:latin typeface="Comic Sans MS" panose="030F0702030302020204" pitchFamily="66" charset="0"/>
              </a:rPr>
              <a:t>—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крупнейшее озеро мира.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D0BAF8D3-1CAE-4A7B-95B9-336BD28C4A9B}"/>
              </a:ext>
            </a:extLst>
          </p:cNvPr>
          <p:cNvSpPr/>
          <p:nvPr/>
        </p:nvSpPr>
        <p:spPr>
          <a:xfrm>
            <a:off x="6230298" y="3211027"/>
            <a:ext cx="26109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Озеро Байкал </a:t>
            </a:r>
            <a:r>
              <a:rPr lang="ru-RU" altLang="ru-RU" sz="2400" b="1" dirty="0">
                <a:latin typeface="Comic Sans MS" panose="030F0702030302020204" pitchFamily="66" charset="0"/>
              </a:rPr>
              <a:t>–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самое глубокое озеро планеты Земля.</a:t>
            </a:r>
          </a:p>
        </p:txBody>
      </p:sp>
    </p:spTree>
    <p:extLst>
      <p:ext uri="{BB962C8B-B14F-4D97-AF65-F5344CB8AC3E}">
        <p14:creationId xmlns:p14="http://schemas.microsoft.com/office/powerpoint/2010/main" xmlns="" val="1286207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3BB008E1-4E5E-4417-A366-62389C144D59}"/>
              </a:ext>
            </a:extLst>
          </p:cNvPr>
          <p:cNvSpPr txBox="1">
            <a:spLocks noChangeArrowheads="1"/>
          </p:cNvSpPr>
          <p:nvPr/>
        </p:nvSpPr>
        <p:spPr>
          <a:xfrm>
            <a:off x="1143000" y="-22490"/>
            <a:ext cx="6858000" cy="9525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Это интересно: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CA479B74-EC7B-4A43-AC6C-1FEFAA233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99209" y="859896"/>
            <a:ext cx="2767197" cy="1938992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195E0687-B3EB-4AEA-986F-8562389F3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178225" y="859896"/>
            <a:ext cx="2767325" cy="1938992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CC080F71-DA93-4715-884D-D4BB3BA87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6090146" y="859896"/>
            <a:ext cx="2767324" cy="1938992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6B9A52A-5A4D-4392-9A49-039172652F87}"/>
              </a:ext>
            </a:extLst>
          </p:cNvPr>
          <p:cNvSpPr/>
          <p:nvPr/>
        </p:nvSpPr>
        <p:spPr>
          <a:xfrm>
            <a:off x="-9000" y="2929509"/>
            <a:ext cx="307540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Большой Каньон </a:t>
            </a:r>
            <a:r>
              <a:rPr lang="ru-RU" altLang="ru-RU" sz="2400" b="1" dirty="0">
                <a:latin typeface="Comic Sans MS" panose="030F0702030302020204" pitchFamily="66" charset="0"/>
              </a:rPr>
              <a:t>– это разнообразие скал и пещер,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 выработан рекой Колорадо.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5970667-3CF9-47C8-8FEE-E0C368EE7BDC}"/>
              </a:ext>
            </a:extLst>
          </p:cNvPr>
          <p:cNvSpPr/>
          <p:nvPr/>
        </p:nvSpPr>
        <p:spPr>
          <a:xfrm>
            <a:off x="2882884" y="2857498"/>
            <a:ext cx="30754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Гора Рашмор </a:t>
            </a:r>
            <a:r>
              <a:rPr lang="ru-RU" altLang="ru-RU" sz="2400" b="1" dirty="0">
                <a:latin typeface="Comic Sans MS" panose="030F0702030302020204" pitchFamily="66" charset="0"/>
              </a:rPr>
              <a:t>-  в ней высечен гигантский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барельеф с портретами четырёх президентов США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D0BAF8D3-1CAE-4A7B-95B9-336BD28C4A9B}"/>
              </a:ext>
            </a:extLst>
          </p:cNvPr>
          <p:cNvSpPr/>
          <p:nvPr/>
        </p:nvSpPr>
        <p:spPr>
          <a:xfrm>
            <a:off x="5936105" y="2857500"/>
            <a:ext cx="30754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Секвойя</a:t>
            </a:r>
            <a:r>
              <a:rPr lang="ru-RU" altLang="ru-RU" sz="2400" b="1" dirty="0">
                <a:latin typeface="Comic Sans MS" panose="030F0702030302020204" pitchFamily="66" charset="0"/>
              </a:rPr>
              <a:t> – одно из самых высоких деревьев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на Земле. Их высота может достигать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более 110 метров. 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39450147-6203-427A-B08E-AD2F58C46E72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3305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3BB008E1-4E5E-4417-A366-62389C144D59}"/>
              </a:ext>
            </a:extLst>
          </p:cNvPr>
          <p:cNvSpPr txBox="1">
            <a:spLocks noChangeArrowheads="1"/>
          </p:cNvSpPr>
          <p:nvPr/>
        </p:nvSpPr>
        <p:spPr>
          <a:xfrm>
            <a:off x="1143000" y="-22490"/>
            <a:ext cx="6858000" cy="9525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Это интересно: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CA479B74-EC7B-4A43-AC6C-1FEFAA233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99209" y="846498"/>
            <a:ext cx="3972929" cy="280309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195E0687-B3EB-4AEA-986F-8562389F3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552137" y="831984"/>
            <a:ext cx="3980514" cy="2808312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6B9A52A-5A4D-4392-9A49-039172652F87}"/>
              </a:ext>
            </a:extLst>
          </p:cNvPr>
          <p:cNvSpPr/>
          <p:nvPr/>
        </p:nvSpPr>
        <p:spPr>
          <a:xfrm>
            <a:off x="0" y="3668173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Амазонка</a:t>
            </a:r>
            <a:r>
              <a:rPr lang="ru-RU" altLang="ru-RU" sz="2400" b="1" dirty="0">
                <a:latin typeface="Comic Sans MS" panose="030F0702030302020204" pitchFamily="66" charset="0"/>
              </a:rPr>
              <a:t> - </a:t>
            </a:r>
            <a:r>
              <a:rPr lang="ru-RU" altLang="ru-RU" sz="2400" b="1" dirty="0" smtClean="0">
                <a:latin typeface="Comic Sans MS" panose="030F0702030302020204" pitchFamily="66" charset="0"/>
              </a:rPr>
              <a:t>самая </a:t>
            </a:r>
            <a:r>
              <a:rPr lang="ru-RU" altLang="ru-RU" sz="2400" b="1" dirty="0">
                <a:latin typeface="Comic Sans MS" panose="030F0702030302020204" pitchFamily="66" charset="0"/>
              </a:rPr>
              <a:t>полноводная река мира. Её длина – 7100 км.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5970667-3CF9-47C8-8FEE-E0C368EE7BDC}"/>
              </a:ext>
            </a:extLst>
          </p:cNvPr>
          <p:cNvSpPr/>
          <p:nvPr/>
        </p:nvSpPr>
        <p:spPr>
          <a:xfrm>
            <a:off x="4213992" y="3649588"/>
            <a:ext cx="4608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Водопад Анхель </a:t>
            </a:r>
            <a:r>
              <a:rPr lang="ru-RU" altLang="ru-RU" sz="2400" b="1" dirty="0">
                <a:latin typeface="Comic Sans MS" panose="030F0702030302020204" pitchFamily="66" charset="0"/>
              </a:rPr>
              <a:t>- самый высокий в мире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водопад, общая высота - 979 метров.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39450147-6203-427A-B08E-AD2F58C46E72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9690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3BB008E1-4E5E-4417-A366-62389C144D59}"/>
              </a:ext>
            </a:extLst>
          </p:cNvPr>
          <p:cNvSpPr txBox="1">
            <a:spLocks noChangeArrowheads="1"/>
          </p:cNvSpPr>
          <p:nvPr/>
        </p:nvSpPr>
        <p:spPr>
          <a:xfrm>
            <a:off x="1143000" y="-22490"/>
            <a:ext cx="6858000" cy="9525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Это интересно: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CA479B74-EC7B-4A43-AC6C-1FEFAA233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99209" y="859896"/>
            <a:ext cx="2767197" cy="1938991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195E0687-B3EB-4AEA-986F-8562389F3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178225" y="859896"/>
            <a:ext cx="2767325" cy="193899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CC080F71-DA93-4715-884D-D4BB3BA878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077596" y="859895"/>
            <a:ext cx="2688873" cy="1938989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6B9A52A-5A4D-4392-9A49-039172652F87}"/>
              </a:ext>
            </a:extLst>
          </p:cNvPr>
          <p:cNvSpPr/>
          <p:nvPr/>
        </p:nvSpPr>
        <p:spPr>
          <a:xfrm>
            <a:off x="135015" y="2916113"/>
            <a:ext cx="25647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Нил</a:t>
            </a:r>
            <a:r>
              <a:rPr lang="ru-RU" altLang="ru-RU" sz="2400" b="1" dirty="0">
                <a:latin typeface="Comic Sans MS" panose="030F0702030302020204" pitchFamily="66" charset="0"/>
              </a:rPr>
              <a:t> - одна из двух величайших по протяжённости рек в мире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 (6670 м).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5970667-3CF9-47C8-8FEE-E0C368EE7BDC}"/>
              </a:ext>
            </a:extLst>
          </p:cNvPr>
          <p:cNvSpPr/>
          <p:nvPr/>
        </p:nvSpPr>
        <p:spPr>
          <a:xfrm>
            <a:off x="2771800" y="2916112"/>
            <a:ext cx="381642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Египетские пирамиды-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огромные каменные сооружения, которые использовались в качестве гробниц для фараонов Древнего Египта.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D0BAF8D3-1CAE-4A7B-95B9-336BD28C4A9B}"/>
              </a:ext>
            </a:extLst>
          </p:cNvPr>
          <p:cNvSpPr/>
          <p:nvPr/>
        </p:nvSpPr>
        <p:spPr>
          <a:xfrm>
            <a:off x="6493263" y="2927231"/>
            <a:ext cx="24232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Нигде в мире не осталось столько </a:t>
            </a:r>
          </a:p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крупных диких животных.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39450147-6203-427A-B08E-AD2F58C46E72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4779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3BB008E1-4E5E-4417-A366-62389C144D59}"/>
              </a:ext>
            </a:extLst>
          </p:cNvPr>
          <p:cNvSpPr txBox="1">
            <a:spLocks noChangeArrowheads="1"/>
          </p:cNvSpPr>
          <p:nvPr/>
        </p:nvSpPr>
        <p:spPr>
          <a:xfrm>
            <a:off x="1143000" y="-22490"/>
            <a:ext cx="6858000" cy="9525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Это интересно: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CA479B74-EC7B-4A43-AC6C-1FEFAA2332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99209" y="925027"/>
            <a:ext cx="3972929" cy="264603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195E0687-B3EB-4AEA-986F-8562389F3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552137" y="925026"/>
            <a:ext cx="3980514" cy="2646031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6B9A52A-5A4D-4392-9A49-039172652F87}"/>
              </a:ext>
            </a:extLst>
          </p:cNvPr>
          <p:cNvSpPr/>
          <p:nvPr/>
        </p:nvSpPr>
        <p:spPr>
          <a:xfrm>
            <a:off x="285811" y="3981282"/>
            <a:ext cx="85326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800" b="1" dirty="0">
                <a:latin typeface="Comic Sans MS" panose="030F0702030302020204" pitchFamily="66" charset="0"/>
              </a:rPr>
              <a:t>Только в Австралии водятся </a:t>
            </a:r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кенгуру</a:t>
            </a:r>
            <a:r>
              <a:rPr lang="ru-RU" altLang="ru-RU" sz="2800" b="1" dirty="0">
                <a:latin typeface="Comic Sans MS" panose="030F0702030302020204" pitchFamily="66" charset="0"/>
              </a:rPr>
              <a:t>, </a:t>
            </a:r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коала</a:t>
            </a:r>
            <a:r>
              <a:rPr lang="ru-RU" altLang="ru-RU" sz="2800" b="1" dirty="0">
                <a:latin typeface="Comic Sans MS" panose="030F0702030302020204" pitchFamily="66" charset="0"/>
              </a:rPr>
              <a:t> и другие сумчатые звери, которые носят своих детёнышей в сумках на животе.</a:t>
            </a: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39450147-6203-427A-B08E-AD2F58C46E72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366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3BB008E1-4E5E-4417-A366-62389C144D59}"/>
              </a:ext>
            </a:extLst>
          </p:cNvPr>
          <p:cNvSpPr txBox="1">
            <a:spLocks noChangeArrowheads="1"/>
          </p:cNvSpPr>
          <p:nvPr/>
        </p:nvSpPr>
        <p:spPr>
          <a:xfrm>
            <a:off x="1143000" y="-22490"/>
            <a:ext cx="6858000" cy="9525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Это интересно: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CA479B74-EC7B-4A43-AC6C-1FEFAA233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301151" y="925027"/>
            <a:ext cx="3969045" cy="264603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195E0687-B3EB-4AEA-986F-8562389F3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427984" y="925027"/>
            <a:ext cx="4320480" cy="266196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6B9A52A-5A4D-4392-9A49-039172652F87}"/>
              </a:ext>
            </a:extLst>
          </p:cNvPr>
          <p:cNvSpPr/>
          <p:nvPr/>
        </p:nvSpPr>
        <p:spPr>
          <a:xfrm>
            <a:off x="285811" y="3981282"/>
            <a:ext cx="853265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800" b="1" dirty="0">
                <a:latin typeface="Comic Sans MS" panose="030F0702030302020204" pitchFamily="66" charset="0"/>
              </a:rPr>
              <a:t>Из наземных животных обитают </a:t>
            </a:r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тюлени</a:t>
            </a:r>
            <a:r>
              <a:rPr lang="ru-RU" altLang="ru-RU" sz="2800" b="1" dirty="0">
                <a:latin typeface="Comic Sans MS" panose="030F0702030302020204" pitchFamily="66" charset="0"/>
              </a:rPr>
              <a:t>, </a:t>
            </a:r>
          </a:p>
          <a:p>
            <a:pPr algn="ctr">
              <a:buFontTx/>
              <a:buNone/>
            </a:pPr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императорские пингвины</a:t>
            </a:r>
            <a:r>
              <a:rPr lang="ru-RU" altLang="ru-RU" sz="2800" b="1" dirty="0">
                <a:latin typeface="Comic Sans MS" panose="030F0702030302020204" pitchFamily="66" charset="0"/>
              </a:rPr>
              <a:t>, </a:t>
            </a:r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морские леопарды </a:t>
            </a:r>
            <a:r>
              <a:rPr lang="ru-RU" altLang="ru-RU" sz="2800" b="1" dirty="0">
                <a:latin typeface="Comic Sans MS" panose="030F0702030302020204" pitchFamily="66" charset="0"/>
              </a:rPr>
              <a:t>и </a:t>
            </a:r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поморники</a:t>
            </a:r>
            <a:r>
              <a:rPr lang="ru-RU" altLang="ru-RU" sz="2800" b="1" dirty="0">
                <a:latin typeface="Comic Sans MS" panose="030F0702030302020204" pitchFamily="66" charset="0"/>
              </a:rPr>
              <a:t>.</a:t>
            </a:r>
          </a:p>
          <a:p>
            <a:pPr algn="ctr">
              <a:buFontTx/>
              <a:buNone/>
            </a:pPr>
            <a:endParaRPr lang="ru-RU" alt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10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39450147-6203-427A-B08E-AD2F58C46E72}"/>
              </a:ext>
            </a:extLst>
          </p:cNvPr>
          <p:cNvSpPr/>
          <p:nvPr/>
        </p:nvSpPr>
        <p:spPr>
          <a:xfrm>
            <a:off x="8244830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6597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321544" y="337220"/>
            <a:ext cx="576064" cy="576064"/>
          </a:xfrm>
          <a:prstGeom prst="mathMultiply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0674798" flipH="1">
            <a:off x="2452983" y="2760335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5757328" y="2727534"/>
            <a:ext cx="1241070" cy="230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DBE8878-808C-41AA-A055-6F61A353300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625252"/>
            <a:ext cx="6437934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185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109195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Формирование </a:t>
            </a:r>
            <a:r>
              <a:rPr lang="ru-RU" b="1" dirty="0" smtClean="0"/>
              <a:t>представления о материках планеты.</a:t>
            </a:r>
            <a:endParaRPr lang="ru-RU" b="1" dirty="0"/>
          </a:p>
        </p:txBody>
      </p:sp>
      <p:pic>
        <p:nvPicPr>
          <p:cNvPr id="4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0674798" flipH="1">
            <a:off x="1506905" y="2651918"/>
            <a:ext cx="1991748" cy="21295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 2 класс. Окружающий мир. Путешествие по материкам и частям света, перейдя по ссылке: </a:t>
            </a:r>
            <a:r>
              <a:rPr lang="ru-RU" u="sng" dirty="0" smtClean="0">
                <a:hlinkClick r:id="rId2"/>
              </a:rPr>
              <a:t>https://www.youtube.com/watch?time_continue=31&amp;v=hsVeHua4uKU&amp;feature=emb_logo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731912"/>
          </a:xfrm>
        </p:spPr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учебник с. 118 – 123.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419872" y="2425452"/>
            <a:ext cx="2084935" cy="275838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1163960"/>
          </a:xfrm>
        </p:spPr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 на с. 123. Запишите названия материков в рабочую тетрадь.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B0DB3D88-16FE-4F16-8E78-B2E50EA13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475656" y="2569468"/>
            <a:ext cx="5436112" cy="2729781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Блиц </a:t>
            </a:r>
            <a:r>
              <a:rPr lang="ru-RU" dirty="0" smtClean="0"/>
              <a:t>– опрос.</a:t>
            </a:r>
          </a:p>
          <a:p>
            <a:r>
              <a:rPr lang="ru-RU" dirty="0" smtClean="0"/>
              <a:t>1) Какой самый маленький материк? </a:t>
            </a:r>
          </a:p>
          <a:p>
            <a:r>
              <a:rPr lang="ru-RU" dirty="0" smtClean="0"/>
              <a:t>2) Самый большой материк? </a:t>
            </a:r>
          </a:p>
          <a:p>
            <a:r>
              <a:rPr lang="ru-RU" dirty="0" smtClean="0"/>
              <a:t>3) А самый жаркий материк? </a:t>
            </a:r>
          </a:p>
          <a:p>
            <a:r>
              <a:rPr lang="ru-RU" dirty="0" smtClean="0"/>
              <a:t>4) Какие ещё остались материки?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116396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Подготовьтесь  </a:t>
            </a:r>
            <a:r>
              <a:rPr lang="ru-RU" dirty="0" smtClean="0"/>
              <a:t>к контрольной работе по теме «Путешествия».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3BB008E1-4E5E-4417-A366-62389C144D59}"/>
              </a:ext>
            </a:extLst>
          </p:cNvPr>
          <p:cNvSpPr txBox="1">
            <a:spLocks noChangeArrowheads="1"/>
          </p:cNvSpPr>
          <p:nvPr/>
        </p:nvSpPr>
        <p:spPr>
          <a:xfrm>
            <a:off x="1143000" y="-22490"/>
            <a:ext cx="6858000" cy="9525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Это интересно:</a:t>
            </a:r>
          </a:p>
        </p:txBody>
      </p:sp>
      <p:pic>
        <p:nvPicPr>
          <p:cNvPr id="2050" name="Picture 2" descr="http://photo-day.ru/wp-content/uploads/2014/04/s_h01_00004113.jpg">
            <a:extLst>
              <a:ext uri="{FF2B5EF4-FFF2-40B4-BE49-F238E27FC236}">
                <a16:creationId xmlns:a16="http://schemas.microsoft.com/office/drawing/2014/main" xmlns="" id="{CA479B74-EC7B-4A43-AC6C-1FEFAA233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9209" y="939668"/>
            <a:ext cx="2767197" cy="1845824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ladoga-lake.ru/images/ladoga/0333.jpg">
            <a:extLst>
              <a:ext uri="{FF2B5EF4-FFF2-40B4-BE49-F238E27FC236}">
                <a16:creationId xmlns:a16="http://schemas.microsoft.com/office/drawing/2014/main" xmlns="" id="{195E0687-B3EB-4AEA-986F-8562389F3A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178225" y="940609"/>
            <a:ext cx="2767325" cy="1844883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.zagranitsa.com/images/articles/2061/870x486/294a51bf02148812c23a9903b7700af6.jpg?1447422814">
            <a:extLst>
              <a:ext uri="{FF2B5EF4-FFF2-40B4-BE49-F238E27FC236}">
                <a16:creationId xmlns:a16="http://schemas.microsoft.com/office/drawing/2014/main" xmlns="" id="{CC080F71-DA93-4715-884D-D4BB3BA87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57242" y="940609"/>
            <a:ext cx="2833132" cy="1844883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с вырезом 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E9C611AC-8AFA-4B1B-9E74-701D736D4100}"/>
              </a:ext>
            </a:extLst>
          </p:cNvPr>
          <p:cNvSpPr/>
          <p:nvPr/>
        </p:nvSpPr>
        <p:spPr>
          <a:xfrm>
            <a:off x="8316416" y="5161756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0D3F44D1-E023-4F17-9AEA-68F279D25B2C}"/>
              </a:ext>
            </a:extLst>
          </p:cNvPr>
          <p:cNvSpPr/>
          <p:nvPr/>
        </p:nvSpPr>
        <p:spPr>
          <a:xfrm>
            <a:off x="271475" y="3204686"/>
            <a:ext cx="27671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Comic Sans MS" panose="030F0702030302020204" pitchFamily="66" charset="0"/>
              </a:rPr>
              <a:t>Крупнейший остров Европы – </a:t>
            </a:r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Великобритания.</a:t>
            </a:r>
            <a:endParaRPr lang="ru-RU" sz="24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F94FADED-7B4C-4013-AF3E-5129DCB0CCDE}"/>
              </a:ext>
            </a:extLst>
          </p:cNvPr>
          <p:cNvSpPr/>
          <p:nvPr/>
        </p:nvSpPr>
        <p:spPr>
          <a:xfrm>
            <a:off x="2873770" y="3171422"/>
            <a:ext cx="33762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400" b="1" dirty="0">
                <a:latin typeface="Comic Sans MS" panose="030F0702030302020204" pitchFamily="66" charset="0"/>
              </a:rPr>
              <a:t>Крупнейшее </a:t>
            </a:r>
          </a:p>
          <a:p>
            <a:pPr algn="ctr">
              <a:buFontTx/>
              <a:buNone/>
            </a:pPr>
            <a:r>
              <a:rPr lang="ru-RU" altLang="ru-RU" sz="2400" b="1" dirty="0">
                <a:latin typeface="Comic Sans MS" panose="030F0702030302020204" pitchFamily="66" charset="0"/>
              </a:rPr>
              <a:t>озеро</a:t>
            </a:r>
          </a:p>
          <a:p>
            <a:pPr algn="ctr">
              <a:buFontTx/>
              <a:buNone/>
            </a:pPr>
            <a:r>
              <a:rPr lang="ru-RU" altLang="ru-RU" sz="2400" b="1" dirty="0">
                <a:latin typeface="Comic Sans MS" panose="030F0702030302020204" pitchFamily="66" charset="0"/>
              </a:rPr>
              <a:t> Европы – </a:t>
            </a:r>
          </a:p>
          <a:p>
            <a:pPr algn="ctr"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Ладожское.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79D4811-E659-47BB-83CE-B2895E4E6BA1}"/>
              </a:ext>
            </a:extLst>
          </p:cNvPr>
          <p:cNvSpPr/>
          <p:nvPr/>
        </p:nvSpPr>
        <p:spPr>
          <a:xfrm>
            <a:off x="6372201" y="3204686"/>
            <a:ext cx="261321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Tx/>
              <a:buNone/>
            </a:pPr>
            <a:r>
              <a:rPr lang="ru-RU" altLang="ru-RU" sz="2400" b="1" dirty="0">
                <a:latin typeface="Comic Sans MS" panose="030F0702030302020204" pitchFamily="66" charset="0"/>
              </a:rPr>
              <a:t>Самая длинная </a:t>
            </a:r>
          </a:p>
          <a:p>
            <a:pPr algn="ctr">
              <a:buFontTx/>
              <a:buNone/>
            </a:pPr>
            <a:r>
              <a:rPr lang="ru-RU" altLang="ru-RU" sz="2400" b="1" dirty="0" smtClean="0">
                <a:latin typeface="Comic Sans MS" panose="030F0702030302020204" pitchFamily="66" charset="0"/>
              </a:rPr>
              <a:t>Река Европы –</a:t>
            </a:r>
          </a:p>
          <a:p>
            <a:pPr algn="ctr">
              <a:buFontTx/>
              <a:buNone/>
            </a:pPr>
            <a:r>
              <a:rPr lang="ru-RU" altLang="ru-RU" sz="2400" b="1" dirty="0" smtClean="0">
                <a:latin typeface="Comic Sans MS" panose="030F0702030302020204" pitchFamily="66" charset="0"/>
              </a:rPr>
              <a:t> </a:t>
            </a:r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Волга.</a:t>
            </a:r>
          </a:p>
        </p:txBody>
      </p:sp>
    </p:spTree>
    <p:extLst>
      <p:ext uri="{BB962C8B-B14F-4D97-AF65-F5344CB8AC3E}">
        <p14:creationId xmlns:p14="http://schemas.microsoft.com/office/powerpoint/2010/main" xmlns="" val="4233507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5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3BB008E1-4E5E-4417-A366-62389C144D59}"/>
              </a:ext>
            </a:extLst>
          </p:cNvPr>
          <p:cNvSpPr txBox="1">
            <a:spLocks noChangeArrowheads="1"/>
          </p:cNvSpPr>
          <p:nvPr/>
        </p:nvSpPr>
        <p:spPr>
          <a:xfrm>
            <a:off x="1143000" y="-22490"/>
            <a:ext cx="6858000" cy="9525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Это интересно: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35EDA20-26C7-4758-A55B-C1D843E7410F}"/>
              </a:ext>
            </a:extLst>
          </p:cNvPr>
          <p:cNvSpPr/>
          <p:nvPr/>
        </p:nvSpPr>
        <p:spPr>
          <a:xfrm>
            <a:off x="143508" y="3361556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800" b="1" dirty="0">
                <a:latin typeface="Comic Sans MS" panose="030F0702030302020204" pitchFamily="66" charset="0"/>
              </a:rPr>
              <a:t>В Азии живут представители трёх главных рас человечества — </a:t>
            </a:r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монголоидной</a:t>
            </a:r>
            <a:r>
              <a:rPr lang="ru-RU" altLang="ru-RU" sz="2800" b="1" dirty="0">
                <a:latin typeface="Comic Sans MS" panose="030F0702030302020204" pitchFamily="66" charset="0"/>
              </a:rPr>
              <a:t> (китайцы, корейцы, японцы), </a:t>
            </a:r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европеоидной</a:t>
            </a:r>
            <a:r>
              <a:rPr lang="ru-RU" altLang="ru-RU" sz="2800" b="1" dirty="0">
                <a:latin typeface="Comic Sans MS" panose="030F0702030302020204" pitchFamily="66" charset="0"/>
              </a:rPr>
              <a:t> (северяне России) и </a:t>
            </a:r>
            <a:r>
              <a:rPr lang="ru-RU" alt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негроидной</a:t>
            </a:r>
            <a:r>
              <a:rPr lang="ru-RU" altLang="ru-RU" sz="2800" b="1" dirty="0">
                <a:latin typeface="Comic Sans MS" panose="030F0702030302020204" pitchFamily="66" charset="0"/>
              </a:rPr>
              <a:t> (жители юга Индии). </a:t>
            </a:r>
            <a:endParaRPr lang="ru-RU" alt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Стрелка вправо с вырезом 5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E9C611AC-8AFA-4B1B-9E74-701D736D4100}"/>
              </a:ext>
            </a:extLst>
          </p:cNvPr>
          <p:cNvSpPr/>
          <p:nvPr/>
        </p:nvSpPr>
        <p:spPr>
          <a:xfrm>
            <a:off x="8316416" y="5161756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iknigi.net/books_files/online_html/94550/i_011.jpg">
            <a:extLst>
              <a:ext uri="{FF2B5EF4-FFF2-40B4-BE49-F238E27FC236}">
                <a16:creationId xmlns:a16="http://schemas.microsoft.com/office/drawing/2014/main" xmlns="" id="{D8993A78-5FE3-4C59-BBAD-6E8D2657B4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084168" y="625252"/>
            <a:ext cx="2372800" cy="2632243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A89E108-0986-483B-AB15-C37EC2BB00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91041" y="625252"/>
            <a:ext cx="2473615" cy="2632243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9BCC1C12-C17D-45D6-9D82-ADB93D117B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203848" y="625252"/>
            <a:ext cx="2473617" cy="2632243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983561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</TotalTime>
  <Words>368</Words>
  <Application>Microsoft Office PowerPoint</Application>
  <PresentationFormat>Экран (16:10)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Цель:</vt:lpstr>
      <vt:lpstr>Изучение нового материала</vt:lpstr>
      <vt:lpstr>Задание №1. </vt:lpstr>
      <vt:lpstr>Задание №2. </vt:lpstr>
      <vt:lpstr>Задание для контроля </vt:lpstr>
      <vt:lpstr>Домашнее задание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материкам.Никифорова Н.В.</dc:title>
  <dc:creator>Наталья Никифорова</dc:creator>
  <cp:lastModifiedBy>света</cp:lastModifiedBy>
  <cp:revision>240</cp:revision>
  <dcterms:created xsi:type="dcterms:W3CDTF">2017-12-24T16:16:52Z</dcterms:created>
  <dcterms:modified xsi:type="dcterms:W3CDTF">2022-05-15T14:28:48Z</dcterms:modified>
</cp:coreProperties>
</file>