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354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F0D65-0B66-4736-80CA-AA04146C661E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23D11-BE32-4EDD-BEEB-EE9099C29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16F4E6-F8C5-4446-9B4A-FB65BCA647E5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12A393-943D-4C2D-A250-F12C4C501B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Окружающий мир. 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Контрольная работа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Тема: «Путешествия»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2 класс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81128"/>
            <a:ext cx="7854696" cy="2016224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bg1"/>
                </a:solidFill>
              </a:rPr>
              <a:t>Учитель:Киселева</a:t>
            </a:r>
            <a:r>
              <a:rPr lang="ru-RU" sz="2400" dirty="0" smtClean="0">
                <a:solidFill>
                  <a:schemeClr val="bg1"/>
                </a:solidFill>
              </a:rPr>
              <a:t>  С.А.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oolsen.ru/wp-content/uploads/2021/06/24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oolsen.ru/wp-content/uploads/2021/06/24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oolsen.ru/wp-content/uploads/2021/06/24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coolsen.ru/wp-content/uploads/2021/06/36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coolsen.ru/wp-content/uploads/2021/06/36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38" name="AutoShape 14" descr="https://coolsen.ru/wp-content/uploads/2021/06/158-1-900x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https://lifeo.ru/wp-content/uploads/kartinka-spasibo-za-vnimanie-dlya-prezentacii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34950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Повторение </a:t>
            </a:r>
            <a:r>
              <a:rPr lang="ru-RU" dirty="0" smtClean="0"/>
              <a:t>изученного материала раздела “Путешествия”.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пройденный материал по теме «Путешествия»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</a:t>
            </a:r>
            <a:r>
              <a:rPr lang="ru-RU" dirty="0" smtClean="0"/>
              <a:t>отдельном двойном листике запишите:</a:t>
            </a:r>
          </a:p>
          <a:p>
            <a:pPr algn="r"/>
            <a:r>
              <a:rPr lang="ru-RU" dirty="0" smtClean="0"/>
              <a:t>ФИО</a:t>
            </a:r>
          </a:p>
          <a:p>
            <a:pPr algn="r"/>
            <a:r>
              <a:rPr lang="ru-RU" dirty="0" smtClean="0"/>
              <a:t>2 класс</a:t>
            </a:r>
          </a:p>
          <a:p>
            <a:pPr algn="ctr"/>
            <a:r>
              <a:rPr lang="ru-RU" dirty="0" smtClean="0"/>
              <a:t>19 </a:t>
            </a:r>
            <a:r>
              <a:rPr lang="ru-RU" dirty="0" smtClean="0"/>
              <a:t>мая</a:t>
            </a:r>
          </a:p>
          <a:p>
            <a:pPr algn="ctr"/>
            <a:r>
              <a:rPr lang="ru-RU" dirty="0" smtClean="0"/>
              <a:t>Контрольная работа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Пройдите тест, ответы запишите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I</a:t>
            </a:r>
            <a:r>
              <a:rPr lang="ru-RU" u="sng" dirty="0" smtClean="0"/>
              <a:t>. Что такое горизонт ?</a:t>
            </a:r>
            <a:endParaRPr lang="ru-RU" dirty="0" smtClean="0"/>
          </a:p>
          <a:p>
            <a:r>
              <a:rPr lang="ru-RU" dirty="0" smtClean="0"/>
              <a:t>1)Земная поверхность, которую мы видим вокруг себя;</a:t>
            </a:r>
          </a:p>
          <a:p>
            <a:r>
              <a:rPr lang="ru-RU" dirty="0" smtClean="0"/>
              <a:t>2)Земная поверхность, которую мы видим перед собой;</a:t>
            </a:r>
          </a:p>
          <a:p>
            <a:r>
              <a:rPr lang="ru-RU" dirty="0" smtClean="0"/>
              <a:t>3)Морские просторы, которые мы видим перед собой.</a:t>
            </a:r>
          </a:p>
          <a:p>
            <a:r>
              <a:rPr lang="en-US" u="sng" dirty="0" smtClean="0"/>
              <a:t>II</a:t>
            </a:r>
            <a:r>
              <a:rPr lang="ru-RU" u="sng" dirty="0" smtClean="0"/>
              <a:t>. Что такое компас?</a:t>
            </a:r>
            <a:endParaRPr lang="ru-RU" dirty="0" smtClean="0"/>
          </a:p>
          <a:p>
            <a:r>
              <a:rPr lang="ru-RU" dirty="0" smtClean="0"/>
              <a:t>1)Прибор для измерения времени;</a:t>
            </a:r>
          </a:p>
          <a:p>
            <a:r>
              <a:rPr lang="ru-RU" dirty="0" smtClean="0"/>
              <a:t>2) Прибор для  определения сторон горизонта;</a:t>
            </a:r>
          </a:p>
          <a:p>
            <a:r>
              <a:rPr lang="ru-RU" dirty="0" smtClean="0"/>
              <a:t>3) Прибор для определения температуры воздуха.</a:t>
            </a:r>
          </a:p>
          <a:p>
            <a:r>
              <a:rPr lang="en-US" u="sng" dirty="0" smtClean="0"/>
              <a:t>III</a:t>
            </a:r>
            <a:r>
              <a:rPr lang="ru-RU" u="sng" dirty="0" smtClean="0"/>
              <a:t>. Какие способы ориентирования на местности ты знаешь?</a:t>
            </a:r>
            <a:endParaRPr lang="ru-RU" dirty="0" smtClean="0"/>
          </a:p>
          <a:p>
            <a:pPr lvl="0"/>
            <a:r>
              <a:rPr lang="ru-RU" dirty="0" smtClean="0"/>
              <a:t>С помощью флюгера;</a:t>
            </a:r>
          </a:p>
          <a:p>
            <a:pPr lvl="0"/>
            <a:r>
              <a:rPr lang="ru-RU" dirty="0" smtClean="0"/>
              <a:t>По солнцу, по деревьям;</a:t>
            </a:r>
          </a:p>
          <a:p>
            <a:pPr lvl="0"/>
            <a:r>
              <a:rPr lang="ru-RU" dirty="0" smtClean="0"/>
              <a:t>С помощью компаса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IV</a:t>
            </a:r>
            <a:r>
              <a:rPr lang="ru-RU" u="sng" dirty="0" smtClean="0"/>
              <a:t>. Какие формы земной поверхности ты знаешь?</a:t>
            </a:r>
            <a:endParaRPr lang="ru-RU" dirty="0" smtClean="0"/>
          </a:p>
          <a:p>
            <a:r>
              <a:rPr lang="ru-RU" dirty="0" smtClean="0"/>
              <a:t>1) Равнины, горы, холмы, овраги;</a:t>
            </a:r>
          </a:p>
          <a:p>
            <a:r>
              <a:rPr lang="ru-RU" dirty="0" smtClean="0"/>
              <a:t>2)Моря, океаны, ручьи, озёра;</a:t>
            </a:r>
          </a:p>
          <a:p>
            <a:r>
              <a:rPr lang="ru-RU" dirty="0" smtClean="0"/>
              <a:t>3) Города,  посёлки, деревни.</a:t>
            </a:r>
          </a:p>
          <a:p>
            <a:r>
              <a:rPr lang="en-US" u="sng" dirty="0" smtClean="0"/>
              <a:t>V</a:t>
            </a:r>
            <a:r>
              <a:rPr lang="ru-RU" u="sng" dirty="0" smtClean="0"/>
              <a:t>. Что такое равнины?</a:t>
            </a:r>
            <a:endParaRPr lang="ru-RU" dirty="0" smtClean="0"/>
          </a:p>
          <a:p>
            <a:r>
              <a:rPr lang="ru-RU" dirty="0" smtClean="0"/>
              <a:t>1)Равнина – это участки земли, которые сильно возвышаются над окружающей местностью;</a:t>
            </a:r>
          </a:p>
          <a:p>
            <a:r>
              <a:rPr lang="ru-RU" dirty="0" smtClean="0"/>
              <a:t>2)Равнина – это ровные или почти ровные участки земной поверхности;</a:t>
            </a:r>
          </a:p>
          <a:p>
            <a:r>
              <a:rPr lang="ru-RU" dirty="0" smtClean="0"/>
              <a:t>3)Равнина – это углубления с крутыми склонами.</a:t>
            </a:r>
          </a:p>
          <a:p>
            <a:r>
              <a:rPr lang="en-US" u="sng" dirty="0" smtClean="0"/>
              <a:t>VI</a:t>
            </a:r>
            <a:r>
              <a:rPr lang="ru-RU" u="sng" dirty="0" smtClean="0"/>
              <a:t>. Что такое горы?</a:t>
            </a:r>
            <a:endParaRPr lang="ru-RU" dirty="0" smtClean="0"/>
          </a:p>
          <a:p>
            <a:r>
              <a:rPr lang="ru-RU" dirty="0" smtClean="0"/>
              <a:t>1)Это впадины;</a:t>
            </a:r>
          </a:p>
          <a:p>
            <a:r>
              <a:rPr lang="ru-RU" dirty="0" smtClean="0"/>
              <a:t>2) Это участки земли, которые сильно возвышаются над окружающей местностью;</a:t>
            </a:r>
          </a:p>
          <a:p>
            <a:r>
              <a:rPr lang="ru-RU" dirty="0" smtClean="0"/>
              <a:t>3)Это участки земли с ровными участками поверхности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4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70000" lnSpcReduction="20000"/>
          </a:bodyPr>
          <a:lstStyle/>
          <a:p>
            <a:r>
              <a:rPr lang="en-US" u="sng" dirty="0" smtClean="0"/>
              <a:t>VII</a:t>
            </a:r>
            <a:r>
              <a:rPr lang="ru-RU" u="sng" dirty="0" smtClean="0"/>
              <a:t>. Из каких частей состоит река?</a:t>
            </a:r>
            <a:endParaRPr lang="ru-RU" dirty="0" smtClean="0"/>
          </a:p>
          <a:p>
            <a:r>
              <a:rPr lang="ru-RU" dirty="0" smtClean="0"/>
              <a:t>1)Вершина, склон, подошва;</a:t>
            </a:r>
          </a:p>
          <a:p>
            <a:r>
              <a:rPr lang="ru-RU" dirty="0" smtClean="0"/>
              <a:t>2)Исток, устье, берега, русло, приток.</a:t>
            </a:r>
          </a:p>
          <a:p>
            <a:r>
              <a:rPr lang="en-US" u="sng" dirty="0" smtClean="0"/>
              <a:t>VIII</a:t>
            </a:r>
            <a:r>
              <a:rPr lang="ru-RU" u="sng" dirty="0" smtClean="0"/>
              <a:t>. Какие явления происходят весной в неживой природе?</a:t>
            </a:r>
            <a:endParaRPr lang="ru-RU" dirty="0" smtClean="0"/>
          </a:p>
          <a:p>
            <a:r>
              <a:rPr lang="ru-RU" dirty="0" smtClean="0"/>
              <a:t>1)Ледостав, снегопад, заморозки;</a:t>
            </a:r>
          </a:p>
          <a:p>
            <a:r>
              <a:rPr lang="ru-RU" dirty="0" smtClean="0"/>
              <a:t>2)Туманы, дожди, сокращение светового дня, понижение температуры воздуха и воды;</a:t>
            </a:r>
          </a:p>
          <a:p>
            <a:r>
              <a:rPr lang="ru-RU" dirty="0" smtClean="0"/>
              <a:t>3)Ледоход, таяние снега, оттепель.</a:t>
            </a:r>
          </a:p>
          <a:p>
            <a:r>
              <a:rPr lang="en-US" u="sng" dirty="0" smtClean="0"/>
              <a:t>IX</a:t>
            </a:r>
            <a:r>
              <a:rPr lang="ru-RU" u="sng" dirty="0" smtClean="0"/>
              <a:t>. Какие явления происходят весной в живой природе?</a:t>
            </a:r>
            <a:endParaRPr lang="ru-RU" dirty="0" smtClean="0"/>
          </a:p>
          <a:p>
            <a:r>
              <a:rPr lang="ru-RU" dirty="0" smtClean="0"/>
              <a:t>1)Прилёт перелётных птиц, появление раннецветущих растений, набухание почек на деревьях;</a:t>
            </a:r>
          </a:p>
          <a:p>
            <a:r>
              <a:rPr lang="ru-RU" dirty="0" smtClean="0"/>
              <a:t>2)Отлёт птиц в тёплые края, насекомые впадают в спячку;</a:t>
            </a:r>
          </a:p>
          <a:p>
            <a:r>
              <a:rPr lang="en-US" dirty="0" smtClean="0"/>
              <a:t>X</a:t>
            </a:r>
            <a:r>
              <a:rPr lang="ru-RU" dirty="0" smtClean="0"/>
              <a:t>.</a:t>
            </a:r>
            <a:r>
              <a:rPr lang="ru-RU" b="1" u="sng" dirty="0" smtClean="0"/>
              <a:t> </a:t>
            </a:r>
            <a:r>
              <a:rPr lang="ru-RU" u="sng" dirty="0" smtClean="0"/>
              <a:t>Какие реки протекают в Калининградской области ?</a:t>
            </a:r>
            <a:endParaRPr lang="ru-RU" dirty="0" smtClean="0"/>
          </a:p>
          <a:p>
            <a:r>
              <a:rPr lang="ru-RU" dirty="0" smtClean="0"/>
              <a:t>1.Дейма</a:t>
            </a:r>
          </a:p>
          <a:p>
            <a:r>
              <a:rPr lang="ru-RU" dirty="0" smtClean="0"/>
              <a:t>2.Волга</a:t>
            </a:r>
          </a:p>
          <a:p>
            <a:r>
              <a:rPr lang="ru-RU" dirty="0" smtClean="0"/>
              <a:t>3.Преголя</a:t>
            </a:r>
          </a:p>
          <a:p>
            <a:r>
              <a:rPr lang="ru-RU" dirty="0" smtClean="0"/>
              <a:t>4.Лена</a:t>
            </a:r>
          </a:p>
          <a:p>
            <a:r>
              <a:rPr lang="ru-RU" dirty="0" smtClean="0"/>
              <a:t>5.Обь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</a:t>
            </a:r>
            <a:endParaRPr lang="ru-RU" dirty="0" smtClean="0"/>
          </a:p>
          <a:p>
            <a:r>
              <a:rPr lang="ru-RU" dirty="0" smtClean="0"/>
              <a:t>- Что помогло вам успешно справиться с работой? (Сплочённость команды, хорошая информированность игроков)</a:t>
            </a:r>
          </a:p>
          <a:p>
            <a:r>
              <a:rPr lang="ru-RU" dirty="0" smtClean="0"/>
              <a:t>- С какими трудностями столкнулись?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пройденный материал.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1276</TotalTime>
  <Words>382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Окружающий мир.  Контрольная работа.  Тема: «Путешествия» 2 класс</vt:lpstr>
      <vt:lpstr>Цель:</vt:lpstr>
      <vt:lpstr>Задание №1. </vt:lpstr>
      <vt:lpstr>Задание №2. </vt:lpstr>
      <vt:lpstr>Пройдите тест, ответы запишите:</vt:lpstr>
      <vt:lpstr>Слайд 6</vt:lpstr>
      <vt:lpstr>Слайд 7</vt:lpstr>
      <vt:lpstr>Задание для контроля </vt:lpstr>
      <vt:lpstr>Домашнее задание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окружающего мира во 2 классе по теме «Путешествия»</dc:title>
  <dc:creator>User</dc:creator>
  <cp:lastModifiedBy>света</cp:lastModifiedBy>
  <cp:revision>126</cp:revision>
  <dcterms:created xsi:type="dcterms:W3CDTF">2012-01-02T14:31:25Z</dcterms:created>
  <dcterms:modified xsi:type="dcterms:W3CDTF">2022-05-15T14:00:40Z</dcterms:modified>
</cp:coreProperties>
</file>