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58" r:id="rId3"/>
    <p:sldId id="278" r:id="rId4"/>
    <p:sldId id="279" r:id="rId5"/>
    <p:sldId id="280" r:id="rId6"/>
    <p:sldId id="282" r:id="rId7"/>
    <p:sldId id="283" r:id="rId8"/>
    <p:sldId id="277" r:id="rId9"/>
    <p:sldId id="264" r:id="rId10"/>
    <p:sldId id="265" r:id="rId11"/>
    <p:sldId id="267" r:id="rId12"/>
    <p:sldId id="266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68" r:id="rId21"/>
    <p:sldId id="262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BAB"/>
    <a:srgbClr val="FFF1C5"/>
    <a:srgbClr val="FFE89F"/>
    <a:srgbClr val="FFD85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8BF24-AA57-4AFB-94A2-71EEEB34E3BD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F059C-7D02-4742-92BC-42BA055490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6126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217068-6548-460C-B871-84000925A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9925564-C115-46D1-BC4E-2B7E4CDE8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A4E7993-1163-4FF9-BCD5-AB6517AA8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1F8593E-362F-4FE0-9018-A373FA9E7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D1EA770-0EDC-4C29-9390-5453D7000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0921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406E4AF-0265-4699-B1E1-FD9C6E066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3194051-D07B-42AF-BD07-E23C3D838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974F7F3-18C2-4C12-ABC2-C124CBF9B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C5395FC-8371-49C9-827C-0CEBE632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5F8FC8F-11DD-4E63-A923-7A3CD0AC1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4268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0940448A-5944-4FF1-99B7-A24E4C7B07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F605CBA5-C5C6-4891-AFB2-37820F4E1C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B94C671-4669-424A-8F38-EC6882E2F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AD31112-1AF5-49B5-B121-93A71E7D7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49F4585-D6A1-4486-B0BC-84F35C382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6162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5FB974B5-F7F1-462C-9970-26EFB1993616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C82297CC-DF55-4166-9E86-9D07D83127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A27755E1-655B-41DE-A6EB-D62A8F3A7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8BAC467F-205B-4EC6-91EA-58DF95641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6B5D5962-EDA3-498B-9177-B5DDEB7B589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272020668"/>
      </p:ext>
    </p:extLst>
  </p:cSld>
  <p:clrMapOvr>
    <a:masterClrMapping/>
  </p:clrMapOvr>
  <p:transition spd="slow" advClick="0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17DECCF-9C31-47D8-8E2B-DC4740A3D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460BA55-845D-47EB-BF96-6CFD9E6AC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7822CE9-00F9-43A2-97A0-2095D79A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FFD5B78-C685-4123-9413-DEF3D5D2E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8181E7F-6CA1-4532-9240-FD9608868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4279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B55FAE-6AF6-4F4E-BFAA-7B7634BE6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28CA11E-AF8D-48CE-8201-7DD1B03B2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B993576-3D47-4A44-BE0D-B5BB62A75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3E19543-F186-4015-8CF5-461213FCA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25E35C0-CD0D-4B4B-83A2-56AA0D3D8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5447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1B35A43-A178-434B-BE58-718D78A0F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2AABF0B-FF1E-41EA-A099-8F9F65C4D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3A6C46B-C737-4518-8293-64D27FFA0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89EEB2A-E108-4722-9FD3-36D7B8463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2396DA2-153C-4189-9E17-544CD1E97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15BC4D4-A639-4A8B-ACFF-DA4770246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1318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1A0324-8C91-4D19-A679-CCB446425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2BBA89D-CDE0-4557-AC28-C4EDA0A1E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E04DC93-C305-4CB0-919E-E99C2F6052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D741BD8-8DC5-4CB4-A8B2-FE207BE26C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1548051-FD85-4A60-B917-CBF1E57035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11879F48-A0E6-4C66-A09B-E5F4EFE83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6DC7FD9-BEEA-48BF-81D8-D433D7CB4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1CD08E04-0F5C-42A0-ADA3-A52C1296F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4462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CB99C1-5CA6-4862-B4CC-3B0D0EB39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C7990077-A291-4BDE-AD69-840B0ABF7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86960D8-D2E9-460C-894D-B8CEBC53E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D4E48B82-2A02-4A3D-A92D-80E05B24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7528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0459BD81-5113-4CD9-97C6-506626070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C80A11C-2848-4973-A066-C03732CF4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8DC7141E-9647-4D31-A717-3DD36D21F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4855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85FF398-7E60-47A3-90B7-06451586C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D902727-ECB0-4B25-A9AB-2C8FE14A9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8D7A9E7-5105-4FFD-B884-F3DC43862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3E14819-A7BD-43B4-BB2F-B1508ED5A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EB2D63C-4F82-40A1-8704-19E732393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1F00FA2-6C47-4C64-A589-90B892B3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209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C91578-F219-42F0-97B8-E8F805532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FED3768-7886-49C1-B885-94E3D9BE20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56B5780-3F50-404D-A773-856170819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EE1C260-1B08-42A3-99CB-F9858FBB0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BEA686C-97D3-408C-96D0-E86F18E93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FB2B7A7-EAD0-47ED-99DD-FBFECF8E7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0780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3F75A6B-17CD-4AD3-9C22-454732F57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F4A9411-A10E-49CB-A682-F2DA36A2C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FDAA7C1-7CA5-42BD-833D-D26B1BE939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E2BBE-10D4-418B-9D99-7EA86641ED2F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A706298-246C-467F-9798-9A2B4B57E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B435FFE-C376-47B5-ABBA-4B9B09EA9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6EE3B92E-E4E9-40AF-9900-E126E6C8D6E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:a16="http://schemas.microsoft.com/office/drawing/2014/main" xmlns="" id="{1DA028C8-1325-4FC8-B28D-8987480C588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2173"/>
            </a:avLst>
          </a:prstGeom>
          <a:pattFill prst="pct75">
            <a:fgClr>
              <a:srgbClr val="7030A0"/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2596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time_continue=142&amp;v=Q5dtIGB1oTA&amp;feature=emb_logo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B4055AF-3998-429C-9596-D4443C00C30F}"/>
              </a:ext>
            </a:extLst>
          </p:cNvPr>
          <p:cNvSpPr txBox="1"/>
          <p:nvPr/>
        </p:nvSpPr>
        <p:spPr>
          <a:xfrm>
            <a:off x="2918691" y="5834674"/>
            <a:ext cx="6354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Учитель: Киселева С.А.</a:t>
            </a:r>
            <a:endParaRPr lang="ru-RU" sz="1400" b="1" dirty="0"/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0BF697F1-DAFB-46B6-8A51-6CC22BA66092}"/>
              </a:ext>
            </a:extLst>
          </p:cNvPr>
          <p:cNvSpPr/>
          <p:nvPr/>
        </p:nvSpPr>
        <p:spPr>
          <a:xfrm>
            <a:off x="3330863" y="999837"/>
            <a:ext cx="5530273" cy="2048164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математики во 2 </a:t>
            </a:r>
            <a:r>
              <a:rPr lang="ru-RU" sz="48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классе</a:t>
            </a:r>
          </a:p>
          <a:p>
            <a:pPr algn="ctr"/>
            <a:r>
              <a:rPr lang="ru-RU" sz="48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Деление на 3</a:t>
            </a:r>
            <a:endParaRPr lang="ru-RU" sz="48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CC86E10F-8FA9-4D08-A1B2-9D569E667D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6719" y="4503879"/>
            <a:ext cx="1863596" cy="202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50754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957620" y="410027"/>
            <a:ext cx="1667509" cy="627120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?????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2EC94C16-AD64-4B83-B924-60552AB734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6719" y="4503879"/>
            <a:ext cx="1863596" cy="202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Прямоугольник: скругленные углы 24">
            <a:extLst>
              <a:ext uri="{FF2B5EF4-FFF2-40B4-BE49-F238E27FC236}">
                <a16:creationId xmlns:a16="http://schemas.microsoft.com/office/drawing/2014/main" xmlns="" id="{623A0928-0C86-4FBF-BFDF-C03A37C1B4F4}"/>
              </a:ext>
            </a:extLst>
          </p:cNvPr>
          <p:cNvSpPr/>
          <p:nvPr/>
        </p:nvSpPr>
        <p:spPr>
          <a:xfrm>
            <a:off x="2431474" y="388463"/>
            <a:ext cx="7443527" cy="648683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 в порядке возрастания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79E03693-3AFC-4D15-9F07-D725EDDC8D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1" t="3268" r="26252" b="1385"/>
          <a:stretch/>
        </p:blipFill>
        <p:spPr bwMode="auto">
          <a:xfrm>
            <a:off x="924959" y="1062896"/>
            <a:ext cx="1506515" cy="159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>
            <a:extLst>
              <a:ext uri="{FF2B5EF4-FFF2-40B4-BE49-F238E27FC236}">
                <a16:creationId xmlns:a16="http://schemas.microsoft.com/office/drawing/2014/main" xmlns="" id="{9B83E1ED-87E3-4050-8B52-B3A637370892}"/>
              </a:ext>
            </a:extLst>
          </p:cNvPr>
          <p:cNvSpPr/>
          <p:nvPr/>
        </p:nvSpPr>
        <p:spPr>
          <a:xfrm>
            <a:off x="1361398" y="1508516"/>
            <a:ext cx="648853" cy="63446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ysClr val="windowText" lastClr="000000"/>
                  </a:solidFill>
                </a:ln>
              </a:rPr>
              <a:t>3</a:t>
            </a:r>
          </a:p>
        </p:txBody>
      </p:sp>
      <p:pic>
        <p:nvPicPr>
          <p:cNvPr id="26" name="Picture 2">
            <a:extLst>
              <a:ext uri="{FF2B5EF4-FFF2-40B4-BE49-F238E27FC236}">
                <a16:creationId xmlns:a16="http://schemas.microsoft.com/office/drawing/2014/main" xmlns="" id="{73C79476-937B-4237-8FC3-619B016E20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1" t="3268" r="26252" b="1385"/>
          <a:stretch/>
        </p:blipFill>
        <p:spPr bwMode="auto">
          <a:xfrm>
            <a:off x="971403" y="4391932"/>
            <a:ext cx="1506515" cy="159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>
            <a:extLst>
              <a:ext uri="{FF2B5EF4-FFF2-40B4-BE49-F238E27FC236}">
                <a16:creationId xmlns:a16="http://schemas.microsoft.com/office/drawing/2014/main" xmlns="" id="{1CE7FA92-CCBB-4B37-9A8B-E61D700AE6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1" t="3268" r="26252" b="1385"/>
          <a:stretch/>
        </p:blipFill>
        <p:spPr bwMode="auto">
          <a:xfrm>
            <a:off x="2666177" y="2632896"/>
            <a:ext cx="1506515" cy="159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Овал 16">
            <a:extLst>
              <a:ext uri="{FF2B5EF4-FFF2-40B4-BE49-F238E27FC236}">
                <a16:creationId xmlns:a16="http://schemas.microsoft.com/office/drawing/2014/main" xmlns="" id="{ADC3D629-7AC1-4816-8BEB-33338995F20B}"/>
              </a:ext>
            </a:extLst>
          </p:cNvPr>
          <p:cNvSpPr/>
          <p:nvPr/>
        </p:nvSpPr>
        <p:spPr>
          <a:xfrm>
            <a:off x="2913743" y="3081469"/>
            <a:ext cx="1011382" cy="51816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ysClr val="windowText" lastClr="000000"/>
                  </a:solidFill>
                </a:ln>
              </a:rPr>
              <a:t>18</a:t>
            </a:r>
          </a:p>
        </p:txBody>
      </p:sp>
      <p:pic>
        <p:nvPicPr>
          <p:cNvPr id="28" name="Picture 2">
            <a:extLst>
              <a:ext uri="{FF2B5EF4-FFF2-40B4-BE49-F238E27FC236}">
                <a16:creationId xmlns:a16="http://schemas.microsoft.com/office/drawing/2014/main" xmlns="" id="{5B9C365D-B8CA-4A28-89EE-503A8203F2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1" t="3268" r="26252" b="1385"/>
          <a:stretch/>
        </p:blipFill>
        <p:spPr bwMode="auto">
          <a:xfrm>
            <a:off x="8630572" y="1489262"/>
            <a:ext cx="1506515" cy="159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Овал 14">
            <a:extLst>
              <a:ext uri="{FF2B5EF4-FFF2-40B4-BE49-F238E27FC236}">
                <a16:creationId xmlns:a16="http://schemas.microsoft.com/office/drawing/2014/main" xmlns="" id="{B4041FB6-D2E9-420B-BD5C-0EAA19D33862}"/>
              </a:ext>
            </a:extLst>
          </p:cNvPr>
          <p:cNvSpPr/>
          <p:nvPr/>
        </p:nvSpPr>
        <p:spPr>
          <a:xfrm>
            <a:off x="1223242" y="4848611"/>
            <a:ext cx="1042555" cy="67885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ysClr val="windowText" lastClr="000000"/>
                  </a:solidFill>
                </a:ln>
              </a:rPr>
              <a:t>12</a:t>
            </a:r>
          </a:p>
        </p:txBody>
      </p:sp>
      <p:pic>
        <p:nvPicPr>
          <p:cNvPr id="29" name="Picture 2">
            <a:extLst>
              <a:ext uri="{FF2B5EF4-FFF2-40B4-BE49-F238E27FC236}">
                <a16:creationId xmlns:a16="http://schemas.microsoft.com/office/drawing/2014/main" xmlns="" id="{EC50A41D-488A-4BDD-B206-91FDD12C78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1" t="3268" r="26252" b="1385"/>
          <a:stretch/>
        </p:blipFill>
        <p:spPr bwMode="auto">
          <a:xfrm>
            <a:off x="6817317" y="3081469"/>
            <a:ext cx="1506515" cy="159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Овал 21">
            <a:extLst>
              <a:ext uri="{FF2B5EF4-FFF2-40B4-BE49-F238E27FC236}">
                <a16:creationId xmlns:a16="http://schemas.microsoft.com/office/drawing/2014/main" xmlns="" id="{70E18BA0-8F57-4F27-9DB2-5359EB7FE837}"/>
              </a:ext>
            </a:extLst>
          </p:cNvPr>
          <p:cNvSpPr/>
          <p:nvPr/>
        </p:nvSpPr>
        <p:spPr>
          <a:xfrm>
            <a:off x="8843479" y="1891429"/>
            <a:ext cx="1080699" cy="63446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ysClr val="windowText" lastClr="000000"/>
                  </a:solidFill>
                </a:ln>
              </a:rPr>
              <a:t>21</a:t>
            </a:r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xmlns="" id="{EC0B0B14-537B-4FD5-AC68-9980F1269F9A}"/>
              </a:ext>
            </a:extLst>
          </p:cNvPr>
          <p:cNvSpPr/>
          <p:nvPr/>
        </p:nvSpPr>
        <p:spPr>
          <a:xfrm>
            <a:off x="7339830" y="3429000"/>
            <a:ext cx="648853" cy="63446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ysClr val="windowText" lastClr="000000"/>
                  </a:solidFill>
                </a:ln>
              </a:rPr>
              <a:t>6</a:t>
            </a:r>
          </a:p>
        </p:txBody>
      </p:sp>
      <p:pic>
        <p:nvPicPr>
          <p:cNvPr id="30" name="Picture 2">
            <a:extLst>
              <a:ext uri="{FF2B5EF4-FFF2-40B4-BE49-F238E27FC236}">
                <a16:creationId xmlns:a16="http://schemas.microsoft.com/office/drawing/2014/main" xmlns="" id="{848612A3-6225-49E1-B559-0F60B5E3B0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1" t="3268" r="26252" b="1385"/>
          <a:stretch/>
        </p:blipFill>
        <p:spPr bwMode="auto">
          <a:xfrm>
            <a:off x="4477633" y="3234201"/>
            <a:ext cx="1506515" cy="159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Овал 15">
            <a:extLst>
              <a:ext uri="{FF2B5EF4-FFF2-40B4-BE49-F238E27FC236}">
                <a16:creationId xmlns:a16="http://schemas.microsoft.com/office/drawing/2014/main" xmlns="" id="{A5882D64-55D9-4E74-8654-7D93A6C9E307}"/>
              </a:ext>
            </a:extLst>
          </p:cNvPr>
          <p:cNvSpPr/>
          <p:nvPr/>
        </p:nvSpPr>
        <p:spPr>
          <a:xfrm>
            <a:off x="4906463" y="3678962"/>
            <a:ext cx="648853" cy="63446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ysClr val="windowText" lastClr="000000"/>
                  </a:solidFill>
                </a:ln>
              </a:rPr>
              <a:t>9</a:t>
            </a:r>
          </a:p>
        </p:txBody>
      </p:sp>
      <p:pic>
        <p:nvPicPr>
          <p:cNvPr id="31" name="Picture 2">
            <a:extLst>
              <a:ext uri="{FF2B5EF4-FFF2-40B4-BE49-F238E27FC236}">
                <a16:creationId xmlns:a16="http://schemas.microsoft.com/office/drawing/2014/main" xmlns="" id="{29FD6A36-90B2-4ED7-8BD5-E09D3EE851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1" t="3268" r="26252" b="1385"/>
          <a:stretch/>
        </p:blipFill>
        <p:spPr bwMode="auto">
          <a:xfrm>
            <a:off x="3451105" y="4991006"/>
            <a:ext cx="1506515" cy="159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Овал 20">
            <a:extLst>
              <a:ext uri="{FF2B5EF4-FFF2-40B4-BE49-F238E27FC236}">
                <a16:creationId xmlns:a16="http://schemas.microsoft.com/office/drawing/2014/main" xmlns="" id="{C17F7844-4C6C-41A9-9758-E1B150CC65F4}"/>
              </a:ext>
            </a:extLst>
          </p:cNvPr>
          <p:cNvSpPr/>
          <p:nvPr/>
        </p:nvSpPr>
        <p:spPr>
          <a:xfrm>
            <a:off x="3722652" y="5527461"/>
            <a:ext cx="1080698" cy="63446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ysClr val="windowText" lastClr="000000"/>
                  </a:solidFill>
                </a:ln>
              </a:rPr>
              <a:t>30</a:t>
            </a:r>
          </a:p>
        </p:txBody>
      </p:sp>
      <p:pic>
        <p:nvPicPr>
          <p:cNvPr id="32" name="Picture 2">
            <a:extLst>
              <a:ext uri="{FF2B5EF4-FFF2-40B4-BE49-F238E27FC236}">
                <a16:creationId xmlns:a16="http://schemas.microsoft.com/office/drawing/2014/main" xmlns="" id="{D5201884-B45F-4DC4-89B9-584DD0BFEB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1" t="3268" r="26252" b="1385"/>
          <a:stretch/>
        </p:blipFill>
        <p:spPr bwMode="auto">
          <a:xfrm>
            <a:off x="7714420" y="4889936"/>
            <a:ext cx="1506515" cy="159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Овал 22">
            <a:extLst>
              <a:ext uri="{FF2B5EF4-FFF2-40B4-BE49-F238E27FC236}">
                <a16:creationId xmlns:a16="http://schemas.microsoft.com/office/drawing/2014/main" xmlns="" id="{A9581AF2-FEDA-41DA-A6F0-66E281EACDEA}"/>
              </a:ext>
            </a:extLst>
          </p:cNvPr>
          <p:cNvSpPr/>
          <p:nvPr/>
        </p:nvSpPr>
        <p:spPr>
          <a:xfrm>
            <a:off x="7888495" y="5265502"/>
            <a:ext cx="1080699" cy="63446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ysClr val="windowText" lastClr="000000"/>
                  </a:solidFill>
                </a:ln>
              </a:rPr>
              <a:t>27</a:t>
            </a:r>
          </a:p>
        </p:txBody>
      </p:sp>
      <p:pic>
        <p:nvPicPr>
          <p:cNvPr id="33" name="Picture 2">
            <a:extLst>
              <a:ext uri="{FF2B5EF4-FFF2-40B4-BE49-F238E27FC236}">
                <a16:creationId xmlns:a16="http://schemas.microsoft.com/office/drawing/2014/main" xmlns="" id="{671F86AD-F5BA-404D-8E50-73DBBF68CE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1" t="3268" r="26252" b="1385"/>
          <a:stretch/>
        </p:blipFill>
        <p:spPr bwMode="auto">
          <a:xfrm>
            <a:off x="5926074" y="1620533"/>
            <a:ext cx="1506515" cy="159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Овал 18">
            <a:extLst>
              <a:ext uri="{FF2B5EF4-FFF2-40B4-BE49-F238E27FC236}">
                <a16:creationId xmlns:a16="http://schemas.microsoft.com/office/drawing/2014/main" xmlns="" id="{56466457-524A-4746-A36E-1653DF52D694}"/>
              </a:ext>
            </a:extLst>
          </p:cNvPr>
          <p:cNvSpPr/>
          <p:nvPr/>
        </p:nvSpPr>
        <p:spPr>
          <a:xfrm>
            <a:off x="6181611" y="2208662"/>
            <a:ext cx="1000177" cy="63446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ysClr val="windowText" lastClr="000000"/>
                  </a:solidFill>
                </a:ln>
              </a:rPr>
              <a:t>24</a:t>
            </a:r>
          </a:p>
        </p:txBody>
      </p:sp>
      <p:pic>
        <p:nvPicPr>
          <p:cNvPr id="34" name="Picture 2">
            <a:extLst>
              <a:ext uri="{FF2B5EF4-FFF2-40B4-BE49-F238E27FC236}">
                <a16:creationId xmlns:a16="http://schemas.microsoft.com/office/drawing/2014/main" xmlns="" id="{4EC40035-5D03-4C4F-8127-A3536E1352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1" t="3268" r="26252" b="1385"/>
          <a:stretch/>
        </p:blipFill>
        <p:spPr bwMode="auto">
          <a:xfrm>
            <a:off x="5422121" y="4788634"/>
            <a:ext cx="1506515" cy="159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Овал 19">
            <a:extLst>
              <a:ext uri="{FF2B5EF4-FFF2-40B4-BE49-F238E27FC236}">
                <a16:creationId xmlns:a16="http://schemas.microsoft.com/office/drawing/2014/main" xmlns="" id="{AF77737F-13C7-4662-B4A2-AE52BEBB1EDB}"/>
              </a:ext>
            </a:extLst>
          </p:cNvPr>
          <p:cNvSpPr/>
          <p:nvPr/>
        </p:nvSpPr>
        <p:spPr>
          <a:xfrm>
            <a:off x="5646074" y="5301364"/>
            <a:ext cx="994872" cy="562742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ysClr val="windowText" lastClr="000000"/>
                  </a:solidFill>
                </a:ln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xmlns="" val="1294189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467052" y="435062"/>
            <a:ext cx="3102494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A5071FB-6D0B-4942-9753-747ED375018E}"/>
              </a:ext>
            </a:extLst>
          </p:cNvPr>
          <p:cNvSpPr/>
          <p:nvPr/>
        </p:nvSpPr>
        <p:spPr>
          <a:xfrm>
            <a:off x="2290618" y="2086263"/>
            <a:ext cx="7305964" cy="119495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Табличное деление на три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8C78F2B-76F9-450A-AF79-1F98B1CF6E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6719" y="4503879"/>
            <a:ext cx="1863596" cy="202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894D7001-AD12-4393-97A7-F0573899B8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1" t="3268" r="26252" b="1385"/>
          <a:stretch/>
        </p:blipFill>
        <p:spPr bwMode="auto">
          <a:xfrm>
            <a:off x="2000334" y="3660677"/>
            <a:ext cx="580568" cy="613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8551EA99-A87E-4413-984F-29BD1CB57B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1" t="3268" r="26252" b="1385"/>
          <a:stretch/>
        </p:blipFill>
        <p:spPr bwMode="auto">
          <a:xfrm>
            <a:off x="2599393" y="3660677"/>
            <a:ext cx="580568" cy="613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xmlns="" id="{2468C524-4626-4DF4-ABB4-F5E4544C28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1" t="3268" r="26252" b="1385"/>
          <a:stretch/>
        </p:blipFill>
        <p:spPr bwMode="auto">
          <a:xfrm>
            <a:off x="2322318" y="4217532"/>
            <a:ext cx="580568" cy="613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xmlns="" id="{1EFC77D5-D037-4187-9349-F5123FF10D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1" t="3268" r="26252" b="1385"/>
          <a:stretch/>
        </p:blipFill>
        <p:spPr bwMode="auto">
          <a:xfrm>
            <a:off x="5139920" y="3636721"/>
            <a:ext cx="580568" cy="613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xmlns="" id="{3164F739-43A4-432C-B689-3A02B504BA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1" t="3268" r="26252" b="1385"/>
          <a:stretch/>
        </p:blipFill>
        <p:spPr bwMode="auto">
          <a:xfrm>
            <a:off x="5540547" y="4231034"/>
            <a:ext cx="580568" cy="613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xmlns="" id="{59BB7EE4-31FC-404B-B1F7-CD59EEC0AC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1" t="3268" r="26252" b="1385"/>
          <a:stretch/>
        </p:blipFill>
        <p:spPr bwMode="auto">
          <a:xfrm>
            <a:off x="5767514" y="3665749"/>
            <a:ext cx="580568" cy="613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xmlns="" id="{F53D4B7A-4E48-472C-A1BA-34F986D3D2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1" t="3268" r="26252" b="1385"/>
          <a:stretch/>
        </p:blipFill>
        <p:spPr bwMode="auto">
          <a:xfrm>
            <a:off x="8113106" y="3603940"/>
            <a:ext cx="580568" cy="613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xmlns="" id="{917D8C43-9C24-41DA-9BCD-29B14E2592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1" t="3268" r="26252" b="1385"/>
          <a:stretch/>
        </p:blipFill>
        <p:spPr bwMode="auto">
          <a:xfrm>
            <a:off x="8693674" y="3603941"/>
            <a:ext cx="580568" cy="613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xmlns="" id="{7AD851E1-5852-4DAC-A508-52A95D1875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1" t="3268" r="26252" b="1385"/>
          <a:stretch/>
        </p:blipFill>
        <p:spPr bwMode="auto">
          <a:xfrm>
            <a:off x="8445106" y="4197083"/>
            <a:ext cx="580568" cy="613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18346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3325091" y="315771"/>
            <a:ext cx="5680364" cy="72043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Рассмотри и объясни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A5071FB-6D0B-4942-9753-747ED375018E}"/>
              </a:ext>
            </a:extLst>
          </p:cNvPr>
          <p:cNvSpPr/>
          <p:nvPr/>
        </p:nvSpPr>
        <p:spPr>
          <a:xfrm>
            <a:off x="4266161" y="4616448"/>
            <a:ext cx="2698058" cy="7331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3 х 3 = 9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19E7844C-CC15-4C4E-BF1D-7730ED0F9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6719" y="4503879"/>
            <a:ext cx="1863596" cy="202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26D1244-E676-47E7-A7FA-B153A15C3F0C}"/>
              </a:ext>
            </a:extLst>
          </p:cNvPr>
          <p:cNvSpPr/>
          <p:nvPr/>
        </p:nvSpPr>
        <p:spPr>
          <a:xfrm>
            <a:off x="4274359" y="5517570"/>
            <a:ext cx="2698058" cy="7331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9 : 3 = 3</a:t>
            </a:r>
          </a:p>
        </p:txBody>
      </p:sp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xmlns="" id="{2E1DCACD-A5D7-44EF-91F2-2E9B014C75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61062169"/>
              </p:ext>
            </p:extLst>
          </p:nvPr>
        </p:nvGraphicFramePr>
        <p:xfrm>
          <a:off x="4137891" y="1357745"/>
          <a:ext cx="3140364" cy="2937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6788">
                  <a:extLst>
                    <a:ext uri="{9D8B030D-6E8A-4147-A177-3AD203B41FA5}">
                      <a16:colId xmlns:a16="http://schemas.microsoft.com/office/drawing/2014/main" xmlns="" val="343297422"/>
                    </a:ext>
                  </a:extLst>
                </a:gridCol>
                <a:gridCol w="1046788">
                  <a:extLst>
                    <a:ext uri="{9D8B030D-6E8A-4147-A177-3AD203B41FA5}">
                      <a16:colId xmlns:a16="http://schemas.microsoft.com/office/drawing/2014/main" xmlns="" val="2513204786"/>
                    </a:ext>
                  </a:extLst>
                </a:gridCol>
                <a:gridCol w="1046788">
                  <a:extLst>
                    <a:ext uri="{9D8B030D-6E8A-4147-A177-3AD203B41FA5}">
                      <a16:colId xmlns:a16="http://schemas.microsoft.com/office/drawing/2014/main" xmlns="" val="448818427"/>
                    </a:ext>
                  </a:extLst>
                </a:gridCol>
              </a:tblGrid>
              <a:tr h="979055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6851062"/>
                  </a:ext>
                </a:extLst>
              </a:tr>
              <a:tr h="979055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89274659"/>
                  </a:ext>
                </a:extLst>
              </a:tr>
              <a:tr h="979055">
                <a:tc>
                  <a:txBody>
                    <a:bodyPr/>
                    <a:lstStyle/>
                    <a:p>
                      <a:endParaRPr lang="ru-RU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855782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39278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3856182" y="282229"/>
            <a:ext cx="4479635" cy="72043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Запиши и объясни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A5071FB-6D0B-4942-9753-747ED375018E}"/>
              </a:ext>
            </a:extLst>
          </p:cNvPr>
          <p:cNvSpPr/>
          <p:nvPr/>
        </p:nvSpPr>
        <p:spPr>
          <a:xfrm>
            <a:off x="2853517" y="4353787"/>
            <a:ext cx="2698058" cy="7331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3 х 4 = 12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19E7844C-CC15-4C4E-BF1D-7730ED0F9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6719" y="4503879"/>
            <a:ext cx="1863596" cy="202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26D1244-E676-47E7-A7FA-B153A15C3F0C}"/>
              </a:ext>
            </a:extLst>
          </p:cNvPr>
          <p:cNvSpPr/>
          <p:nvPr/>
        </p:nvSpPr>
        <p:spPr>
          <a:xfrm>
            <a:off x="6363335" y="4427675"/>
            <a:ext cx="2698058" cy="7331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12 : 3 = 4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A34C9A6F-56D2-4110-82EE-7ECDCFACAF11}"/>
              </a:ext>
            </a:extLst>
          </p:cNvPr>
          <p:cNvSpPr/>
          <p:nvPr/>
        </p:nvSpPr>
        <p:spPr>
          <a:xfrm>
            <a:off x="2853517" y="5482417"/>
            <a:ext cx="2698058" cy="7331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4 х 3 = 12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5E2EED80-F83A-4E65-AFEA-C9F2944F5D28}"/>
              </a:ext>
            </a:extLst>
          </p:cNvPr>
          <p:cNvSpPr/>
          <p:nvPr/>
        </p:nvSpPr>
        <p:spPr>
          <a:xfrm>
            <a:off x="6363335" y="5517570"/>
            <a:ext cx="2698058" cy="7331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12 : 4 = 3</a:t>
            </a:r>
          </a:p>
        </p:txBody>
      </p:sp>
      <p:graphicFrame>
        <p:nvGraphicFramePr>
          <p:cNvPr id="3" name="Таблица 9">
            <a:extLst>
              <a:ext uri="{FF2B5EF4-FFF2-40B4-BE49-F238E27FC236}">
                <a16:creationId xmlns:a16="http://schemas.microsoft.com/office/drawing/2014/main" xmlns="" id="{7FF7159A-6086-4AF6-9CA8-FB49188B3E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81589475"/>
              </p:ext>
            </p:extLst>
          </p:nvPr>
        </p:nvGraphicFramePr>
        <p:xfrm>
          <a:off x="3057234" y="1323626"/>
          <a:ext cx="5708073" cy="274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2691">
                  <a:extLst>
                    <a:ext uri="{9D8B030D-6E8A-4147-A177-3AD203B41FA5}">
                      <a16:colId xmlns:a16="http://schemas.microsoft.com/office/drawing/2014/main" xmlns="" val="2811192601"/>
                    </a:ext>
                  </a:extLst>
                </a:gridCol>
                <a:gridCol w="1902691">
                  <a:extLst>
                    <a:ext uri="{9D8B030D-6E8A-4147-A177-3AD203B41FA5}">
                      <a16:colId xmlns:a16="http://schemas.microsoft.com/office/drawing/2014/main" xmlns="" val="1089123096"/>
                    </a:ext>
                  </a:extLst>
                </a:gridCol>
                <a:gridCol w="1902691">
                  <a:extLst>
                    <a:ext uri="{9D8B030D-6E8A-4147-A177-3AD203B41FA5}">
                      <a16:colId xmlns:a16="http://schemas.microsoft.com/office/drawing/2014/main" xmlns="" val="731944727"/>
                    </a:ext>
                  </a:extLst>
                </a:gridCol>
              </a:tblGrid>
              <a:tr h="6865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04100104"/>
                  </a:ext>
                </a:extLst>
              </a:tr>
              <a:tr h="6865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77983667"/>
                  </a:ext>
                </a:extLst>
              </a:tr>
              <a:tr h="6865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73458133"/>
                  </a:ext>
                </a:extLst>
              </a:tr>
              <a:tr h="6865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888014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21094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710544" y="315771"/>
            <a:ext cx="2401455" cy="72043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Запиши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A5071FB-6D0B-4942-9753-747ED375018E}"/>
              </a:ext>
            </a:extLst>
          </p:cNvPr>
          <p:cNvSpPr/>
          <p:nvPr/>
        </p:nvSpPr>
        <p:spPr>
          <a:xfrm>
            <a:off x="2853517" y="4353787"/>
            <a:ext cx="2698058" cy="7331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3 х 5 = 15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19E7844C-CC15-4C4E-BF1D-7730ED0F9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6719" y="4503879"/>
            <a:ext cx="1863596" cy="202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26D1244-E676-47E7-A7FA-B153A15C3F0C}"/>
              </a:ext>
            </a:extLst>
          </p:cNvPr>
          <p:cNvSpPr/>
          <p:nvPr/>
        </p:nvSpPr>
        <p:spPr>
          <a:xfrm>
            <a:off x="6096000" y="4353787"/>
            <a:ext cx="2698058" cy="7331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15 : 3 = 5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A34C9A6F-56D2-4110-82EE-7ECDCFACAF11}"/>
              </a:ext>
            </a:extLst>
          </p:cNvPr>
          <p:cNvSpPr/>
          <p:nvPr/>
        </p:nvSpPr>
        <p:spPr>
          <a:xfrm>
            <a:off x="2853517" y="5482417"/>
            <a:ext cx="2698058" cy="7331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5 х 3 = 15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5E2EED80-F83A-4E65-AFEA-C9F2944F5D28}"/>
              </a:ext>
            </a:extLst>
          </p:cNvPr>
          <p:cNvSpPr/>
          <p:nvPr/>
        </p:nvSpPr>
        <p:spPr>
          <a:xfrm>
            <a:off x="6097609" y="5482417"/>
            <a:ext cx="2698058" cy="7331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15 : 5 = 3</a:t>
            </a:r>
          </a:p>
        </p:txBody>
      </p:sp>
      <p:graphicFrame>
        <p:nvGraphicFramePr>
          <p:cNvPr id="2" name="Таблица 9">
            <a:extLst>
              <a:ext uri="{FF2B5EF4-FFF2-40B4-BE49-F238E27FC236}">
                <a16:creationId xmlns:a16="http://schemas.microsoft.com/office/drawing/2014/main" xmlns="" id="{8628D683-6940-41B2-8BEA-375EF62B7F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07642400"/>
              </p:ext>
            </p:extLst>
          </p:nvPr>
        </p:nvGraphicFramePr>
        <p:xfrm>
          <a:off x="1450109" y="1431701"/>
          <a:ext cx="8525160" cy="23921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5032">
                  <a:extLst>
                    <a:ext uri="{9D8B030D-6E8A-4147-A177-3AD203B41FA5}">
                      <a16:colId xmlns:a16="http://schemas.microsoft.com/office/drawing/2014/main" xmlns="" val="106166056"/>
                    </a:ext>
                  </a:extLst>
                </a:gridCol>
                <a:gridCol w="1705032">
                  <a:extLst>
                    <a:ext uri="{9D8B030D-6E8A-4147-A177-3AD203B41FA5}">
                      <a16:colId xmlns:a16="http://schemas.microsoft.com/office/drawing/2014/main" xmlns="" val="2633868538"/>
                    </a:ext>
                  </a:extLst>
                </a:gridCol>
                <a:gridCol w="1705032">
                  <a:extLst>
                    <a:ext uri="{9D8B030D-6E8A-4147-A177-3AD203B41FA5}">
                      <a16:colId xmlns:a16="http://schemas.microsoft.com/office/drawing/2014/main" xmlns="" val="1049116310"/>
                    </a:ext>
                  </a:extLst>
                </a:gridCol>
                <a:gridCol w="1705032">
                  <a:extLst>
                    <a:ext uri="{9D8B030D-6E8A-4147-A177-3AD203B41FA5}">
                      <a16:colId xmlns:a16="http://schemas.microsoft.com/office/drawing/2014/main" xmlns="" val="124257897"/>
                    </a:ext>
                  </a:extLst>
                </a:gridCol>
                <a:gridCol w="1705032">
                  <a:extLst>
                    <a:ext uri="{9D8B030D-6E8A-4147-A177-3AD203B41FA5}">
                      <a16:colId xmlns:a16="http://schemas.microsoft.com/office/drawing/2014/main" xmlns="" val="617904732"/>
                    </a:ext>
                  </a:extLst>
                </a:gridCol>
              </a:tblGrid>
              <a:tr h="7973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80419545"/>
                  </a:ext>
                </a:extLst>
              </a:tr>
              <a:tr h="7973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39551548"/>
                  </a:ext>
                </a:extLst>
              </a:tr>
              <a:tr h="79738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74522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17154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3823855" y="369052"/>
            <a:ext cx="4331854" cy="72043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Самопроверка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A5071FB-6D0B-4942-9753-747ED375018E}"/>
              </a:ext>
            </a:extLst>
          </p:cNvPr>
          <p:cNvSpPr/>
          <p:nvPr/>
        </p:nvSpPr>
        <p:spPr>
          <a:xfrm>
            <a:off x="2853517" y="4353787"/>
            <a:ext cx="2698058" cy="7331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3 х 6 = 18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19E7844C-CC15-4C4E-BF1D-7730ED0F9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6719" y="4503879"/>
            <a:ext cx="1863596" cy="202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26D1244-E676-47E7-A7FA-B153A15C3F0C}"/>
              </a:ext>
            </a:extLst>
          </p:cNvPr>
          <p:cNvSpPr/>
          <p:nvPr/>
        </p:nvSpPr>
        <p:spPr>
          <a:xfrm>
            <a:off x="6096000" y="4353787"/>
            <a:ext cx="2698058" cy="7331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18 : 3 = 6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A34C9A6F-56D2-4110-82EE-7ECDCFACAF11}"/>
              </a:ext>
            </a:extLst>
          </p:cNvPr>
          <p:cNvSpPr/>
          <p:nvPr/>
        </p:nvSpPr>
        <p:spPr>
          <a:xfrm>
            <a:off x="2853517" y="5482417"/>
            <a:ext cx="2698058" cy="7331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6 х 3 = 18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5E2EED80-F83A-4E65-AFEA-C9F2944F5D28}"/>
              </a:ext>
            </a:extLst>
          </p:cNvPr>
          <p:cNvSpPr/>
          <p:nvPr/>
        </p:nvSpPr>
        <p:spPr>
          <a:xfrm>
            <a:off x="6097609" y="5482417"/>
            <a:ext cx="2698058" cy="7331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18 : 6 = 3</a:t>
            </a:r>
          </a:p>
        </p:txBody>
      </p:sp>
      <p:graphicFrame>
        <p:nvGraphicFramePr>
          <p:cNvPr id="3" name="Таблица 9">
            <a:extLst>
              <a:ext uri="{FF2B5EF4-FFF2-40B4-BE49-F238E27FC236}">
                <a16:creationId xmlns:a16="http://schemas.microsoft.com/office/drawing/2014/main" xmlns="" id="{E13FA84F-B770-4673-8BCE-CE7F7A6592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22547270"/>
              </p:ext>
            </p:extLst>
          </p:nvPr>
        </p:nvGraphicFramePr>
        <p:xfrm>
          <a:off x="1551709" y="1582476"/>
          <a:ext cx="8423562" cy="2278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3927">
                  <a:extLst>
                    <a:ext uri="{9D8B030D-6E8A-4147-A177-3AD203B41FA5}">
                      <a16:colId xmlns:a16="http://schemas.microsoft.com/office/drawing/2014/main" xmlns="" val="1443407907"/>
                    </a:ext>
                  </a:extLst>
                </a:gridCol>
                <a:gridCol w="1403927">
                  <a:extLst>
                    <a:ext uri="{9D8B030D-6E8A-4147-A177-3AD203B41FA5}">
                      <a16:colId xmlns:a16="http://schemas.microsoft.com/office/drawing/2014/main" xmlns="" val="157789098"/>
                    </a:ext>
                  </a:extLst>
                </a:gridCol>
                <a:gridCol w="1403927">
                  <a:extLst>
                    <a:ext uri="{9D8B030D-6E8A-4147-A177-3AD203B41FA5}">
                      <a16:colId xmlns:a16="http://schemas.microsoft.com/office/drawing/2014/main" xmlns="" val="800778514"/>
                    </a:ext>
                  </a:extLst>
                </a:gridCol>
                <a:gridCol w="1403927">
                  <a:extLst>
                    <a:ext uri="{9D8B030D-6E8A-4147-A177-3AD203B41FA5}">
                      <a16:colId xmlns:a16="http://schemas.microsoft.com/office/drawing/2014/main" xmlns="" val="1024394465"/>
                    </a:ext>
                  </a:extLst>
                </a:gridCol>
                <a:gridCol w="1403927">
                  <a:extLst>
                    <a:ext uri="{9D8B030D-6E8A-4147-A177-3AD203B41FA5}">
                      <a16:colId xmlns:a16="http://schemas.microsoft.com/office/drawing/2014/main" xmlns="" val="970431760"/>
                    </a:ext>
                  </a:extLst>
                </a:gridCol>
                <a:gridCol w="1403927">
                  <a:extLst>
                    <a:ext uri="{9D8B030D-6E8A-4147-A177-3AD203B41FA5}">
                      <a16:colId xmlns:a16="http://schemas.microsoft.com/office/drawing/2014/main" xmlns="" val="3699044583"/>
                    </a:ext>
                  </a:extLst>
                </a:gridCol>
              </a:tblGrid>
              <a:tr h="75944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15540770"/>
                  </a:ext>
                </a:extLst>
              </a:tr>
              <a:tr h="75944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97736108"/>
                  </a:ext>
                </a:extLst>
              </a:tr>
              <a:tr h="75944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489732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71076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3823855" y="369052"/>
            <a:ext cx="4331854" cy="72043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Взаимопроверка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A5071FB-6D0B-4942-9753-747ED375018E}"/>
              </a:ext>
            </a:extLst>
          </p:cNvPr>
          <p:cNvSpPr/>
          <p:nvPr/>
        </p:nvSpPr>
        <p:spPr>
          <a:xfrm>
            <a:off x="2853517" y="4353787"/>
            <a:ext cx="2698058" cy="7331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3 х 7 = 21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19E7844C-CC15-4C4E-BF1D-7730ED0F9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6719" y="4503879"/>
            <a:ext cx="1863596" cy="202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26D1244-E676-47E7-A7FA-B153A15C3F0C}"/>
              </a:ext>
            </a:extLst>
          </p:cNvPr>
          <p:cNvSpPr/>
          <p:nvPr/>
        </p:nvSpPr>
        <p:spPr>
          <a:xfrm>
            <a:off x="6096000" y="4353787"/>
            <a:ext cx="2698058" cy="7331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21 : 3 = 7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A34C9A6F-56D2-4110-82EE-7ECDCFACAF11}"/>
              </a:ext>
            </a:extLst>
          </p:cNvPr>
          <p:cNvSpPr/>
          <p:nvPr/>
        </p:nvSpPr>
        <p:spPr>
          <a:xfrm>
            <a:off x="2853517" y="5482417"/>
            <a:ext cx="2698058" cy="7331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7 х 3 = 21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5E2EED80-F83A-4E65-AFEA-C9F2944F5D28}"/>
              </a:ext>
            </a:extLst>
          </p:cNvPr>
          <p:cNvSpPr/>
          <p:nvPr/>
        </p:nvSpPr>
        <p:spPr>
          <a:xfrm>
            <a:off x="6097609" y="5482417"/>
            <a:ext cx="2698058" cy="7331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21 : 7 = 3</a:t>
            </a:r>
          </a:p>
        </p:txBody>
      </p:sp>
      <p:graphicFrame>
        <p:nvGraphicFramePr>
          <p:cNvPr id="2" name="Таблица 9">
            <a:extLst>
              <a:ext uri="{FF2B5EF4-FFF2-40B4-BE49-F238E27FC236}">
                <a16:creationId xmlns:a16="http://schemas.microsoft.com/office/drawing/2014/main" xmlns="" id="{D85E66CC-9682-49AE-A853-A0F22952C0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59534466"/>
              </p:ext>
            </p:extLst>
          </p:nvPr>
        </p:nvGraphicFramePr>
        <p:xfrm>
          <a:off x="1690255" y="1480088"/>
          <a:ext cx="8316462" cy="23899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066">
                  <a:extLst>
                    <a:ext uri="{9D8B030D-6E8A-4147-A177-3AD203B41FA5}">
                      <a16:colId xmlns:a16="http://schemas.microsoft.com/office/drawing/2014/main" xmlns="" val="1255361907"/>
                    </a:ext>
                  </a:extLst>
                </a:gridCol>
                <a:gridCol w="1188066">
                  <a:extLst>
                    <a:ext uri="{9D8B030D-6E8A-4147-A177-3AD203B41FA5}">
                      <a16:colId xmlns:a16="http://schemas.microsoft.com/office/drawing/2014/main" xmlns="" val="1304585462"/>
                    </a:ext>
                  </a:extLst>
                </a:gridCol>
                <a:gridCol w="1188066">
                  <a:extLst>
                    <a:ext uri="{9D8B030D-6E8A-4147-A177-3AD203B41FA5}">
                      <a16:colId xmlns:a16="http://schemas.microsoft.com/office/drawing/2014/main" xmlns="" val="1678064474"/>
                    </a:ext>
                  </a:extLst>
                </a:gridCol>
                <a:gridCol w="1188066">
                  <a:extLst>
                    <a:ext uri="{9D8B030D-6E8A-4147-A177-3AD203B41FA5}">
                      <a16:colId xmlns:a16="http://schemas.microsoft.com/office/drawing/2014/main" xmlns="" val="1047171587"/>
                    </a:ext>
                  </a:extLst>
                </a:gridCol>
                <a:gridCol w="1188066">
                  <a:extLst>
                    <a:ext uri="{9D8B030D-6E8A-4147-A177-3AD203B41FA5}">
                      <a16:colId xmlns:a16="http://schemas.microsoft.com/office/drawing/2014/main" xmlns="" val="3013679233"/>
                    </a:ext>
                  </a:extLst>
                </a:gridCol>
                <a:gridCol w="1188066">
                  <a:extLst>
                    <a:ext uri="{9D8B030D-6E8A-4147-A177-3AD203B41FA5}">
                      <a16:colId xmlns:a16="http://schemas.microsoft.com/office/drawing/2014/main" xmlns="" val="4000724249"/>
                    </a:ext>
                  </a:extLst>
                </a:gridCol>
                <a:gridCol w="1188066">
                  <a:extLst>
                    <a:ext uri="{9D8B030D-6E8A-4147-A177-3AD203B41FA5}">
                      <a16:colId xmlns:a16="http://schemas.microsoft.com/office/drawing/2014/main" xmlns="" val="1048556051"/>
                    </a:ext>
                  </a:extLst>
                </a:gridCol>
              </a:tblGrid>
              <a:tr h="79664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33643072"/>
                  </a:ext>
                </a:extLst>
              </a:tr>
              <a:tr h="79664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12711391"/>
                  </a:ext>
                </a:extLst>
              </a:tr>
              <a:tr h="79664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126732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48033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3823855" y="369052"/>
            <a:ext cx="4331854" cy="72043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 в группе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A5071FB-6D0B-4942-9753-747ED375018E}"/>
              </a:ext>
            </a:extLst>
          </p:cNvPr>
          <p:cNvSpPr/>
          <p:nvPr/>
        </p:nvSpPr>
        <p:spPr>
          <a:xfrm>
            <a:off x="2853517" y="4353787"/>
            <a:ext cx="2698058" cy="7331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3 х 8 = 24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19E7844C-CC15-4C4E-BF1D-7730ED0F9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6719" y="4503879"/>
            <a:ext cx="1863596" cy="202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26D1244-E676-47E7-A7FA-B153A15C3F0C}"/>
              </a:ext>
            </a:extLst>
          </p:cNvPr>
          <p:cNvSpPr/>
          <p:nvPr/>
        </p:nvSpPr>
        <p:spPr>
          <a:xfrm>
            <a:off x="6096000" y="4353787"/>
            <a:ext cx="2698058" cy="7331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24 : 3 = 8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A34C9A6F-56D2-4110-82EE-7ECDCFACAF11}"/>
              </a:ext>
            </a:extLst>
          </p:cNvPr>
          <p:cNvSpPr/>
          <p:nvPr/>
        </p:nvSpPr>
        <p:spPr>
          <a:xfrm>
            <a:off x="2853517" y="5482417"/>
            <a:ext cx="2698058" cy="7331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8 х 3 = 24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5E2EED80-F83A-4E65-AFEA-C9F2944F5D28}"/>
              </a:ext>
            </a:extLst>
          </p:cNvPr>
          <p:cNvSpPr/>
          <p:nvPr/>
        </p:nvSpPr>
        <p:spPr>
          <a:xfrm>
            <a:off x="6097609" y="5482417"/>
            <a:ext cx="2698058" cy="7331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24 : 8 = 3</a:t>
            </a:r>
          </a:p>
        </p:txBody>
      </p:sp>
      <p:graphicFrame>
        <p:nvGraphicFramePr>
          <p:cNvPr id="3" name="Таблица 9">
            <a:extLst>
              <a:ext uri="{FF2B5EF4-FFF2-40B4-BE49-F238E27FC236}">
                <a16:creationId xmlns:a16="http://schemas.microsoft.com/office/drawing/2014/main" xmlns="" id="{3AFD81A0-A82D-46CA-9621-04C34B3257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75659746"/>
              </p:ext>
            </p:extLst>
          </p:nvPr>
        </p:nvGraphicFramePr>
        <p:xfrm>
          <a:off x="1524000" y="1609116"/>
          <a:ext cx="8482720" cy="2159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0340">
                  <a:extLst>
                    <a:ext uri="{9D8B030D-6E8A-4147-A177-3AD203B41FA5}">
                      <a16:colId xmlns:a16="http://schemas.microsoft.com/office/drawing/2014/main" xmlns="" val="212559111"/>
                    </a:ext>
                  </a:extLst>
                </a:gridCol>
                <a:gridCol w="1060340">
                  <a:extLst>
                    <a:ext uri="{9D8B030D-6E8A-4147-A177-3AD203B41FA5}">
                      <a16:colId xmlns:a16="http://schemas.microsoft.com/office/drawing/2014/main" xmlns="" val="2513371675"/>
                    </a:ext>
                  </a:extLst>
                </a:gridCol>
                <a:gridCol w="1060340">
                  <a:extLst>
                    <a:ext uri="{9D8B030D-6E8A-4147-A177-3AD203B41FA5}">
                      <a16:colId xmlns:a16="http://schemas.microsoft.com/office/drawing/2014/main" xmlns="" val="720785187"/>
                    </a:ext>
                  </a:extLst>
                </a:gridCol>
                <a:gridCol w="1060340">
                  <a:extLst>
                    <a:ext uri="{9D8B030D-6E8A-4147-A177-3AD203B41FA5}">
                      <a16:colId xmlns:a16="http://schemas.microsoft.com/office/drawing/2014/main" xmlns="" val="965212298"/>
                    </a:ext>
                  </a:extLst>
                </a:gridCol>
                <a:gridCol w="1060340">
                  <a:extLst>
                    <a:ext uri="{9D8B030D-6E8A-4147-A177-3AD203B41FA5}">
                      <a16:colId xmlns:a16="http://schemas.microsoft.com/office/drawing/2014/main" xmlns="" val="2746590954"/>
                    </a:ext>
                  </a:extLst>
                </a:gridCol>
                <a:gridCol w="1060340">
                  <a:extLst>
                    <a:ext uri="{9D8B030D-6E8A-4147-A177-3AD203B41FA5}">
                      <a16:colId xmlns:a16="http://schemas.microsoft.com/office/drawing/2014/main" xmlns="" val="1302828980"/>
                    </a:ext>
                  </a:extLst>
                </a:gridCol>
                <a:gridCol w="1060340">
                  <a:extLst>
                    <a:ext uri="{9D8B030D-6E8A-4147-A177-3AD203B41FA5}">
                      <a16:colId xmlns:a16="http://schemas.microsoft.com/office/drawing/2014/main" xmlns="" val="277878153"/>
                    </a:ext>
                  </a:extLst>
                </a:gridCol>
                <a:gridCol w="1060340">
                  <a:extLst>
                    <a:ext uri="{9D8B030D-6E8A-4147-A177-3AD203B41FA5}">
                      <a16:colId xmlns:a16="http://schemas.microsoft.com/office/drawing/2014/main" xmlns="" val="4122041758"/>
                    </a:ext>
                  </a:extLst>
                </a:gridCol>
              </a:tblGrid>
              <a:tr h="7197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50282673"/>
                  </a:ext>
                </a:extLst>
              </a:tr>
              <a:tr h="71977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34567525"/>
                  </a:ext>
                </a:extLst>
              </a:tr>
              <a:tr h="71977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644857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7824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3823855" y="369052"/>
            <a:ext cx="4331854" cy="72043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 в паре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A5071FB-6D0B-4942-9753-747ED375018E}"/>
              </a:ext>
            </a:extLst>
          </p:cNvPr>
          <p:cNvSpPr/>
          <p:nvPr/>
        </p:nvSpPr>
        <p:spPr>
          <a:xfrm>
            <a:off x="2853517" y="4353787"/>
            <a:ext cx="2698058" cy="7331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3 х 9 = 27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19E7844C-CC15-4C4E-BF1D-7730ED0F9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6719" y="4503879"/>
            <a:ext cx="1863596" cy="202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26D1244-E676-47E7-A7FA-B153A15C3F0C}"/>
              </a:ext>
            </a:extLst>
          </p:cNvPr>
          <p:cNvSpPr/>
          <p:nvPr/>
        </p:nvSpPr>
        <p:spPr>
          <a:xfrm>
            <a:off x="6096000" y="4353787"/>
            <a:ext cx="2698058" cy="7331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27 : 3 = 9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A34C9A6F-56D2-4110-82EE-7ECDCFACAF11}"/>
              </a:ext>
            </a:extLst>
          </p:cNvPr>
          <p:cNvSpPr/>
          <p:nvPr/>
        </p:nvSpPr>
        <p:spPr>
          <a:xfrm>
            <a:off x="2853517" y="5482417"/>
            <a:ext cx="2698058" cy="7331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9 х 3 = 27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5E2EED80-F83A-4E65-AFEA-C9F2944F5D28}"/>
              </a:ext>
            </a:extLst>
          </p:cNvPr>
          <p:cNvSpPr/>
          <p:nvPr/>
        </p:nvSpPr>
        <p:spPr>
          <a:xfrm>
            <a:off x="6097609" y="5482417"/>
            <a:ext cx="2698058" cy="7331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27 : 9 = 3</a:t>
            </a:r>
          </a:p>
        </p:txBody>
      </p:sp>
      <p:graphicFrame>
        <p:nvGraphicFramePr>
          <p:cNvPr id="2" name="Таблица 9">
            <a:extLst>
              <a:ext uri="{FF2B5EF4-FFF2-40B4-BE49-F238E27FC236}">
                <a16:creationId xmlns:a16="http://schemas.microsoft.com/office/drawing/2014/main" xmlns="" id="{443A3699-6F68-4C36-9062-9AB1880CA7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06889472"/>
              </p:ext>
            </p:extLst>
          </p:nvPr>
        </p:nvGraphicFramePr>
        <p:xfrm>
          <a:off x="1637584" y="1484982"/>
          <a:ext cx="8916831" cy="24136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759">
                  <a:extLst>
                    <a:ext uri="{9D8B030D-6E8A-4147-A177-3AD203B41FA5}">
                      <a16:colId xmlns:a16="http://schemas.microsoft.com/office/drawing/2014/main" xmlns="" val="799934428"/>
                    </a:ext>
                  </a:extLst>
                </a:gridCol>
                <a:gridCol w="990759">
                  <a:extLst>
                    <a:ext uri="{9D8B030D-6E8A-4147-A177-3AD203B41FA5}">
                      <a16:colId xmlns:a16="http://schemas.microsoft.com/office/drawing/2014/main" xmlns="" val="2787189021"/>
                    </a:ext>
                  </a:extLst>
                </a:gridCol>
                <a:gridCol w="990759">
                  <a:extLst>
                    <a:ext uri="{9D8B030D-6E8A-4147-A177-3AD203B41FA5}">
                      <a16:colId xmlns:a16="http://schemas.microsoft.com/office/drawing/2014/main" xmlns="" val="2356172884"/>
                    </a:ext>
                  </a:extLst>
                </a:gridCol>
                <a:gridCol w="990759">
                  <a:extLst>
                    <a:ext uri="{9D8B030D-6E8A-4147-A177-3AD203B41FA5}">
                      <a16:colId xmlns:a16="http://schemas.microsoft.com/office/drawing/2014/main" xmlns="" val="247203383"/>
                    </a:ext>
                  </a:extLst>
                </a:gridCol>
                <a:gridCol w="990759">
                  <a:extLst>
                    <a:ext uri="{9D8B030D-6E8A-4147-A177-3AD203B41FA5}">
                      <a16:colId xmlns:a16="http://schemas.microsoft.com/office/drawing/2014/main" xmlns="" val="2753952702"/>
                    </a:ext>
                  </a:extLst>
                </a:gridCol>
                <a:gridCol w="990759">
                  <a:extLst>
                    <a:ext uri="{9D8B030D-6E8A-4147-A177-3AD203B41FA5}">
                      <a16:colId xmlns:a16="http://schemas.microsoft.com/office/drawing/2014/main" xmlns="" val="2737297895"/>
                    </a:ext>
                  </a:extLst>
                </a:gridCol>
                <a:gridCol w="990759">
                  <a:extLst>
                    <a:ext uri="{9D8B030D-6E8A-4147-A177-3AD203B41FA5}">
                      <a16:colId xmlns:a16="http://schemas.microsoft.com/office/drawing/2014/main" xmlns="" val="2528700202"/>
                    </a:ext>
                  </a:extLst>
                </a:gridCol>
                <a:gridCol w="990759">
                  <a:extLst>
                    <a:ext uri="{9D8B030D-6E8A-4147-A177-3AD203B41FA5}">
                      <a16:colId xmlns:a16="http://schemas.microsoft.com/office/drawing/2014/main" xmlns="" val="3789067812"/>
                    </a:ext>
                  </a:extLst>
                </a:gridCol>
                <a:gridCol w="990759">
                  <a:extLst>
                    <a:ext uri="{9D8B030D-6E8A-4147-A177-3AD203B41FA5}">
                      <a16:colId xmlns:a16="http://schemas.microsoft.com/office/drawing/2014/main" xmlns="" val="2884018351"/>
                    </a:ext>
                  </a:extLst>
                </a:gridCol>
              </a:tblGrid>
              <a:tr h="80456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7723341"/>
                  </a:ext>
                </a:extLst>
              </a:tr>
              <a:tr h="8045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54333815"/>
                  </a:ext>
                </a:extLst>
              </a:tr>
              <a:tr h="8045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677009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39170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172353" y="425594"/>
            <a:ext cx="2508018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Правило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A5071FB-6D0B-4942-9753-747ED375018E}"/>
              </a:ext>
            </a:extLst>
          </p:cNvPr>
          <p:cNvSpPr/>
          <p:nvPr/>
        </p:nvSpPr>
        <p:spPr>
          <a:xfrm>
            <a:off x="1653308" y="1596734"/>
            <a:ext cx="7546109" cy="701387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Если значение произведения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2EC94C16-AD64-4B83-B924-60552AB734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6719" y="4503879"/>
            <a:ext cx="1863596" cy="202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49BC5BAA-2551-4E79-915E-667D7B11FFE3}"/>
              </a:ext>
            </a:extLst>
          </p:cNvPr>
          <p:cNvSpPr/>
          <p:nvPr/>
        </p:nvSpPr>
        <p:spPr>
          <a:xfrm>
            <a:off x="1653308" y="3475754"/>
            <a:ext cx="7638473" cy="7204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то получится другой множитель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493D613A-1D62-46FD-8EBC-3D153D77A159}"/>
              </a:ext>
            </a:extLst>
          </p:cNvPr>
          <p:cNvSpPr/>
          <p:nvPr/>
        </p:nvSpPr>
        <p:spPr>
          <a:xfrm>
            <a:off x="1653308" y="2536244"/>
            <a:ext cx="7546109" cy="701387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разделить на один множитель, </a:t>
            </a:r>
          </a:p>
        </p:txBody>
      </p:sp>
    </p:spTree>
    <p:extLst>
      <p:ext uri="{BB962C8B-B14F-4D97-AF65-F5344CB8AC3E}">
        <p14:creationId xmlns:p14="http://schemas.microsoft.com/office/powerpoint/2010/main" xmlns="" val="618102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3920836" y="345912"/>
            <a:ext cx="4350327" cy="79016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F04E040-8D90-4F56-8934-80B98D9DA360}"/>
              </a:ext>
            </a:extLst>
          </p:cNvPr>
          <p:cNvSpPr/>
          <p:nvPr/>
        </p:nvSpPr>
        <p:spPr>
          <a:xfrm>
            <a:off x="2881746" y="1806863"/>
            <a:ext cx="6107509" cy="3116829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умения выполнять деление на 3, используя соответствующие случаи 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умножения.</a:t>
            </a:r>
            <a:endParaRPr lang="ru-RU" sz="4000" b="1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60203728-6679-4D82-84FC-1CF7BEA878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6719" y="4503879"/>
            <a:ext cx="1863596" cy="202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345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156363" y="329046"/>
            <a:ext cx="2281382" cy="720435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A5071FB-6D0B-4942-9753-747ED375018E}"/>
              </a:ext>
            </a:extLst>
          </p:cNvPr>
          <p:cNvSpPr/>
          <p:nvPr/>
        </p:nvSpPr>
        <p:spPr>
          <a:xfrm>
            <a:off x="1025236" y="1612900"/>
            <a:ext cx="8672946" cy="1490518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Конфетка стоит 3 р. Сколько таких конфет можно купить на 24 р.?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8903FFC0-26A0-4894-B872-D07515BDD6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6719" y="4503879"/>
            <a:ext cx="1863596" cy="202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607B0531-63B7-477E-BA2A-548EC41ABC0C}"/>
              </a:ext>
            </a:extLst>
          </p:cNvPr>
          <p:cNvSpPr/>
          <p:nvPr/>
        </p:nvSpPr>
        <p:spPr>
          <a:xfrm>
            <a:off x="3232726" y="3560924"/>
            <a:ext cx="3011055" cy="720436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24 : 3 = 8 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AFA813D5-2875-4C8F-B72A-FE560F89A446}"/>
              </a:ext>
            </a:extLst>
          </p:cNvPr>
          <p:cNvSpPr/>
          <p:nvPr/>
        </p:nvSpPr>
        <p:spPr>
          <a:xfrm>
            <a:off x="3232725" y="5448300"/>
            <a:ext cx="3011055" cy="720436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3 х 8 = 24 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C18B5427-7CB9-4698-A7ED-BD9DACFCC909}"/>
              </a:ext>
            </a:extLst>
          </p:cNvPr>
          <p:cNvSpPr/>
          <p:nvPr/>
        </p:nvSpPr>
        <p:spPr>
          <a:xfrm>
            <a:off x="3232724" y="4524664"/>
            <a:ext cx="3011055" cy="720436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24 : 8 = 3 </a:t>
            </a:r>
          </a:p>
        </p:txBody>
      </p:sp>
    </p:spTree>
    <p:extLst>
      <p:ext uri="{BB962C8B-B14F-4D97-AF65-F5344CB8AC3E}">
        <p14:creationId xmlns:p14="http://schemas.microsoft.com/office/powerpoint/2010/main" xmlns="" val="563867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461163" y="369456"/>
            <a:ext cx="2987963" cy="665018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 урока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1A38D86E-C162-42A6-926A-FA6EB8A657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6719" y="4503879"/>
            <a:ext cx="1863596" cy="202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D1EE7D59-9B72-4F8A-9F82-4450117996E9}"/>
              </a:ext>
            </a:extLst>
          </p:cNvPr>
          <p:cNvSpPr/>
          <p:nvPr/>
        </p:nvSpPr>
        <p:spPr>
          <a:xfrm>
            <a:off x="3787024" y="1917700"/>
            <a:ext cx="3662102" cy="7204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Я уже знаю …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62F1D2D9-0CC3-4A01-9913-889A603B8713}"/>
              </a:ext>
            </a:extLst>
          </p:cNvPr>
          <p:cNvSpPr/>
          <p:nvPr/>
        </p:nvSpPr>
        <p:spPr>
          <a:xfrm>
            <a:off x="3787024" y="3179616"/>
            <a:ext cx="3662102" cy="72043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Я уже могу …</a:t>
            </a:r>
          </a:p>
        </p:txBody>
      </p:sp>
    </p:spTree>
    <p:extLst>
      <p:ext uri="{BB962C8B-B14F-4D97-AF65-F5344CB8AC3E}">
        <p14:creationId xmlns:p14="http://schemas.microsoft.com/office/powerpoint/2010/main" xmlns="" val="2249152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3920836" y="345912"/>
            <a:ext cx="4350327" cy="79016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№1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F04E040-8D90-4F56-8934-80B98D9DA360}"/>
              </a:ext>
            </a:extLst>
          </p:cNvPr>
          <p:cNvSpPr/>
          <p:nvPr/>
        </p:nvSpPr>
        <p:spPr>
          <a:xfrm>
            <a:off x="703385" y="1806863"/>
            <a:ext cx="10564837" cy="3116829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Изучение нового материала</a:t>
            </a:r>
            <a:endParaRPr lang="ru-RU" sz="4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Просмотрите новый материал с помощью видео: Математика 2 класс (Урок№67 - Деление на 3.), перейдя по ссылке </a:t>
            </a:r>
            <a:r>
              <a:rPr lang="ru-RU" sz="40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https://www.youtube.com/watch?time_continue=142&amp;v=Q5dtIGB1oTA&amp;feature=emb_logo</a:t>
            </a:r>
            <a:endParaRPr lang="ru-RU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4000" b="1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60203728-6679-4D82-84FC-1CF7BEA878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6719" y="4503879"/>
            <a:ext cx="1863596" cy="202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345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3920836" y="345912"/>
            <a:ext cx="4350327" cy="79016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№2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F04E040-8D90-4F56-8934-80B98D9DA360}"/>
              </a:ext>
            </a:extLst>
          </p:cNvPr>
          <p:cNvSpPr/>
          <p:nvPr/>
        </p:nvSpPr>
        <p:spPr>
          <a:xfrm>
            <a:off x="703385" y="1806863"/>
            <a:ext cx="10564837" cy="3116829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закрепления решите примеры №1 с.92.</a:t>
            </a:r>
          </a:p>
          <a:p>
            <a:pPr algn="ctr"/>
            <a:endParaRPr lang="ru-RU" sz="4000" b="1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60203728-6679-4D82-84FC-1CF7BEA878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6719" y="4503879"/>
            <a:ext cx="1863596" cy="202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345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3920836" y="345912"/>
            <a:ext cx="4350327" cy="79016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№3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F04E040-8D90-4F56-8934-80B98D9DA360}"/>
              </a:ext>
            </a:extLst>
          </p:cNvPr>
          <p:cNvSpPr/>
          <p:nvPr/>
        </p:nvSpPr>
        <p:spPr>
          <a:xfrm>
            <a:off x="703385" y="1806863"/>
            <a:ext cx="10564837" cy="3116829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Решите задачу №4 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С.93</a:t>
            </a:r>
            <a:endParaRPr lang="ru-RU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60203728-6679-4D82-84FC-1CF7BEA878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6719" y="4503879"/>
            <a:ext cx="1863596" cy="202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345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2795421" y="416250"/>
            <a:ext cx="6883152" cy="79016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для контроля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F04E040-8D90-4F56-8934-80B98D9DA360}"/>
              </a:ext>
            </a:extLst>
          </p:cNvPr>
          <p:cNvSpPr/>
          <p:nvPr/>
        </p:nvSpPr>
        <p:spPr>
          <a:xfrm>
            <a:off x="703385" y="1806863"/>
            <a:ext cx="10564837" cy="3116829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Составьте 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примера по теме урока.</a:t>
            </a:r>
          </a:p>
          <a:p>
            <a:endParaRPr lang="ru-RU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60203728-6679-4D82-84FC-1CF7BEA878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6719" y="4503879"/>
            <a:ext cx="1863596" cy="202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345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2166425" y="416250"/>
            <a:ext cx="7512148" cy="79016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F04E040-8D90-4F56-8934-80B98D9DA360}"/>
              </a:ext>
            </a:extLst>
          </p:cNvPr>
          <p:cNvSpPr/>
          <p:nvPr/>
        </p:nvSpPr>
        <p:spPr>
          <a:xfrm>
            <a:off x="759656" y="1792796"/>
            <a:ext cx="10564837" cy="3116829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Решите 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  №2 с. 92 (3,4 столбик)</a:t>
            </a:r>
          </a:p>
          <a:p>
            <a:endParaRPr lang="ru-RU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60203728-6679-4D82-84FC-1CF7BEA878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6719" y="4503879"/>
            <a:ext cx="1863596" cy="202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345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33">
            <a:extLst>
              <a:ext uri="{FF2B5EF4-FFF2-40B4-BE49-F238E27FC236}">
                <a16:creationId xmlns:a16="http://schemas.microsoft.com/office/drawing/2014/main" xmlns="" id="{0AC308F6-0C96-4BC6-9DB1-D766F9C8F5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249" t="6677" r="5368" b="2504"/>
          <a:stretch>
            <a:fillRect/>
          </a:stretch>
        </p:blipFill>
        <p:spPr bwMode="auto">
          <a:xfrm>
            <a:off x="3196787" y="2672862"/>
            <a:ext cx="4137269" cy="1641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32">
            <a:extLst>
              <a:ext uri="{FF2B5EF4-FFF2-40B4-BE49-F238E27FC236}">
                <a16:creationId xmlns:a16="http://schemas.microsoft.com/office/drawing/2014/main" xmlns="" id="{3F611D30-A3B3-482A-A93E-DB6382BDAF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5908" y="2827606"/>
            <a:ext cx="3902024" cy="133408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6600" b="1" i="1" dirty="0">
                <a:solidFill>
                  <a:srgbClr val="336600"/>
                </a:solidFill>
                <a:latin typeface="Times New Roman" panose="02020603050405020304" pitchFamily="18" charset="0"/>
              </a:rPr>
              <a:t>Молодцы!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>
            <a:extLst>
              <a:ext uri="{FF2B5EF4-FFF2-40B4-BE49-F238E27FC236}">
                <a16:creationId xmlns:a16="http://schemas.microsoft.com/office/drawing/2014/main" xmlns="" id="{7119337C-2B4E-4FBA-AC72-68CDCC170D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3900" y="914400"/>
            <a:ext cx="3124200" cy="1066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9600" b="1">
                <a:latin typeface="Times New Roman" panose="02020603050405020304" pitchFamily="18" charset="0"/>
              </a:rPr>
              <a:t>3 </a:t>
            </a:r>
            <a:r>
              <a:rPr lang="ru-RU" altLang="ru-RU" sz="9600" b="1">
                <a:latin typeface="Times New Roman" panose="02020603050405020304" pitchFamily="18" charset="0"/>
                <a:cs typeface="Arial" panose="020B0604020202020204" pitchFamily="34" charset="0"/>
              </a:rPr>
              <a:t>• 3</a:t>
            </a:r>
          </a:p>
        </p:txBody>
      </p:sp>
      <p:sp>
        <p:nvSpPr>
          <p:cNvPr id="12296" name="Rectangle 8">
            <a:extLst>
              <a:ext uri="{FF2B5EF4-FFF2-40B4-BE49-F238E27FC236}">
                <a16:creationId xmlns:a16="http://schemas.microsoft.com/office/drawing/2014/main" xmlns="" id="{958FA9B8-C7A4-4223-86BC-EF4B2240BB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3900" y="914400"/>
            <a:ext cx="3124200" cy="1066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9600" b="1">
                <a:latin typeface="Times New Roman" panose="02020603050405020304" pitchFamily="18" charset="0"/>
              </a:rPr>
              <a:t>3 </a:t>
            </a:r>
            <a:r>
              <a:rPr lang="ru-RU" altLang="ru-RU" sz="9600" b="1">
                <a:latin typeface="Times New Roman" panose="02020603050405020304" pitchFamily="18" charset="0"/>
                <a:cs typeface="Arial" panose="020B0604020202020204" pitchFamily="34" charset="0"/>
              </a:rPr>
              <a:t>• 5</a:t>
            </a:r>
          </a:p>
        </p:txBody>
      </p:sp>
      <p:sp>
        <p:nvSpPr>
          <p:cNvPr id="12298" name="Rectangle 10">
            <a:extLst>
              <a:ext uri="{FF2B5EF4-FFF2-40B4-BE49-F238E27FC236}">
                <a16:creationId xmlns:a16="http://schemas.microsoft.com/office/drawing/2014/main" xmlns="" id="{4AD1B38D-2824-41A0-B8BB-B343EDF67E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3900" y="914400"/>
            <a:ext cx="3124200" cy="1066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9600" b="1">
                <a:latin typeface="Times New Roman" panose="02020603050405020304" pitchFamily="18" charset="0"/>
              </a:rPr>
              <a:t>3 </a:t>
            </a:r>
            <a:r>
              <a:rPr lang="ru-RU" altLang="ru-RU" sz="9600" b="1">
                <a:latin typeface="Times New Roman" panose="02020603050405020304" pitchFamily="18" charset="0"/>
                <a:cs typeface="Arial" panose="020B0604020202020204" pitchFamily="34" charset="0"/>
              </a:rPr>
              <a:t>• 8</a:t>
            </a:r>
          </a:p>
        </p:txBody>
      </p:sp>
      <p:sp>
        <p:nvSpPr>
          <p:cNvPr id="12300" name="Rectangle 12">
            <a:extLst>
              <a:ext uri="{FF2B5EF4-FFF2-40B4-BE49-F238E27FC236}">
                <a16:creationId xmlns:a16="http://schemas.microsoft.com/office/drawing/2014/main" xmlns="" id="{719EC8A2-965E-4B87-898F-92D8377FBE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3900" y="914400"/>
            <a:ext cx="3124200" cy="1066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9600" b="1">
                <a:latin typeface="Times New Roman" panose="02020603050405020304" pitchFamily="18" charset="0"/>
              </a:rPr>
              <a:t>3 </a:t>
            </a:r>
            <a:r>
              <a:rPr lang="ru-RU" altLang="ru-RU" sz="9600" b="1">
                <a:latin typeface="Times New Roman" panose="02020603050405020304" pitchFamily="18" charset="0"/>
                <a:cs typeface="Arial" panose="020B0604020202020204" pitchFamily="34" charset="0"/>
              </a:rPr>
              <a:t>• 2</a:t>
            </a:r>
          </a:p>
        </p:txBody>
      </p:sp>
      <p:sp>
        <p:nvSpPr>
          <p:cNvPr id="12302" name="Rectangle 14">
            <a:extLst>
              <a:ext uri="{FF2B5EF4-FFF2-40B4-BE49-F238E27FC236}">
                <a16:creationId xmlns:a16="http://schemas.microsoft.com/office/drawing/2014/main" xmlns="" id="{04E645AA-22A9-4248-ABA4-B3D9E85B8C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3900" y="914400"/>
            <a:ext cx="3124200" cy="1066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9600" b="1">
                <a:latin typeface="Times New Roman" panose="02020603050405020304" pitchFamily="18" charset="0"/>
              </a:rPr>
              <a:t>3 </a:t>
            </a:r>
            <a:r>
              <a:rPr lang="ru-RU" altLang="ru-RU" sz="9600" b="1">
                <a:latin typeface="Times New Roman" panose="02020603050405020304" pitchFamily="18" charset="0"/>
                <a:cs typeface="Arial" panose="020B0604020202020204" pitchFamily="34" charset="0"/>
              </a:rPr>
              <a:t>• 4</a:t>
            </a:r>
          </a:p>
        </p:txBody>
      </p:sp>
      <p:sp>
        <p:nvSpPr>
          <p:cNvPr id="12304" name="Rectangle 16">
            <a:extLst>
              <a:ext uri="{FF2B5EF4-FFF2-40B4-BE49-F238E27FC236}">
                <a16:creationId xmlns:a16="http://schemas.microsoft.com/office/drawing/2014/main" xmlns="" id="{005D2D5B-3B27-4783-8401-AC2540341A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3900" y="914400"/>
            <a:ext cx="3124200" cy="1066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9600" b="1">
                <a:latin typeface="Times New Roman" panose="02020603050405020304" pitchFamily="18" charset="0"/>
              </a:rPr>
              <a:t>3 </a:t>
            </a:r>
            <a:r>
              <a:rPr lang="ru-RU" altLang="ru-RU" sz="9600" b="1">
                <a:latin typeface="Times New Roman" panose="02020603050405020304" pitchFamily="18" charset="0"/>
                <a:cs typeface="Arial" panose="020B0604020202020204" pitchFamily="34" charset="0"/>
              </a:rPr>
              <a:t>• 6</a:t>
            </a:r>
          </a:p>
        </p:txBody>
      </p:sp>
      <p:sp>
        <p:nvSpPr>
          <p:cNvPr id="12306" name="Rectangle 18">
            <a:extLst>
              <a:ext uri="{FF2B5EF4-FFF2-40B4-BE49-F238E27FC236}">
                <a16:creationId xmlns:a16="http://schemas.microsoft.com/office/drawing/2014/main" xmlns="" id="{CC9AA1CD-CB3A-48D8-999C-EB488AECEA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3900" y="914400"/>
            <a:ext cx="3124200" cy="1066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9600" b="1">
                <a:latin typeface="Times New Roman" panose="02020603050405020304" pitchFamily="18" charset="0"/>
              </a:rPr>
              <a:t>3 </a:t>
            </a:r>
            <a:r>
              <a:rPr lang="ru-RU" altLang="ru-RU" sz="9600" b="1">
                <a:latin typeface="Times New Roman" panose="02020603050405020304" pitchFamily="18" charset="0"/>
                <a:cs typeface="Arial" panose="020B0604020202020204" pitchFamily="34" charset="0"/>
              </a:rPr>
              <a:t>• 9</a:t>
            </a:r>
          </a:p>
        </p:txBody>
      </p:sp>
      <p:sp>
        <p:nvSpPr>
          <p:cNvPr id="12311" name="Rectangle 23">
            <a:extLst>
              <a:ext uri="{FF2B5EF4-FFF2-40B4-BE49-F238E27FC236}">
                <a16:creationId xmlns:a16="http://schemas.microsoft.com/office/drawing/2014/main" xmlns="" id="{FE4CCAA3-A66B-4933-B2D1-DB256BC069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3900" y="914400"/>
            <a:ext cx="3124200" cy="1066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9600" b="1">
                <a:latin typeface="Times New Roman" panose="02020603050405020304" pitchFamily="18" charset="0"/>
              </a:rPr>
              <a:t>3 </a:t>
            </a:r>
            <a:r>
              <a:rPr lang="ru-RU" altLang="ru-RU" sz="9600" b="1">
                <a:latin typeface="Times New Roman" panose="02020603050405020304" pitchFamily="18" charset="0"/>
                <a:cs typeface="Arial" panose="020B0604020202020204" pitchFamily="34" charset="0"/>
              </a:rPr>
              <a:t>• 7</a:t>
            </a:r>
          </a:p>
        </p:txBody>
      </p:sp>
      <p:sp>
        <p:nvSpPr>
          <p:cNvPr id="12320" name="Rectangle 32">
            <a:extLst>
              <a:ext uri="{FF2B5EF4-FFF2-40B4-BE49-F238E27FC236}">
                <a16:creationId xmlns:a16="http://schemas.microsoft.com/office/drawing/2014/main" xmlns="" id="{3F611D30-A3B3-482A-A93E-DB6382BDAF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3900" y="914400"/>
            <a:ext cx="3124200" cy="1066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4800" b="1" i="1" dirty="0">
                <a:solidFill>
                  <a:srgbClr val="336600"/>
                </a:solidFill>
                <a:latin typeface="Times New Roman" panose="02020603050405020304" pitchFamily="18" charset="0"/>
              </a:rPr>
              <a:t>Молодцы!</a:t>
            </a:r>
          </a:p>
        </p:txBody>
      </p:sp>
      <p:pic>
        <p:nvPicPr>
          <p:cNvPr id="12321" name="Picture 33">
            <a:extLst>
              <a:ext uri="{FF2B5EF4-FFF2-40B4-BE49-F238E27FC236}">
                <a16:creationId xmlns:a16="http://schemas.microsoft.com/office/drawing/2014/main" xmlns="" id="{0AC308F6-0C96-4BC6-9DB1-D766F9C8F5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249" t="6677" r="5368" b="2504"/>
          <a:stretch>
            <a:fillRect/>
          </a:stretch>
        </p:blipFill>
        <p:spPr bwMode="auto">
          <a:xfrm>
            <a:off x="4265517" y="3271911"/>
            <a:ext cx="3265487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378" name="Group 90">
            <a:extLst>
              <a:ext uri="{FF2B5EF4-FFF2-40B4-BE49-F238E27FC236}">
                <a16:creationId xmlns:a16="http://schemas.microsoft.com/office/drawing/2014/main" xmlns="" id="{16C66DE6-9571-4AE1-9A76-2662DC007BBB}"/>
              </a:ext>
            </a:extLst>
          </p:cNvPr>
          <p:cNvGrpSpPr>
            <a:grpSpLocks/>
          </p:cNvGrpSpPr>
          <p:nvPr/>
        </p:nvGrpSpPr>
        <p:grpSpPr bwMode="auto">
          <a:xfrm>
            <a:off x="9290051" y="3281364"/>
            <a:ext cx="917575" cy="835025"/>
            <a:chOff x="384" y="2880"/>
            <a:chExt cx="578" cy="526"/>
          </a:xfrm>
        </p:grpSpPr>
        <p:sp>
          <p:nvSpPr>
            <p:cNvPr id="12379" name="Rectangle 91">
              <a:extLst>
                <a:ext uri="{FF2B5EF4-FFF2-40B4-BE49-F238E27FC236}">
                  <a16:creationId xmlns:a16="http://schemas.microsoft.com/office/drawing/2014/main" xmlns="" id="{159038D8-3CCF-4CE7-AFEE-630E473210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2880"/>
              <a:ext cx="578" cy="526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4400" b="1"/>
            </a:p>
          </p:txBody>
        </p:sp>
        <p:sp>
          <p:nvSpPr>
            <p:cNvPr id="12380" name="WordArt 92">
              <a:extLst>
                <a:ext uri="{FF2B5EF4-FFF2-40B4-BE49-F238E27FC236}">
                  <a16:creationId xmlns:a16="http://schemas.microsoft.com/office/drawing/2014/main" xmlns="" id="{E031CE4A-B905-43D8-8561-DF6D29531D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6" y="2976"/>
              <a:ext cx="162" cy="33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cs typeface="Arial" panose="020B0604020202020204" pitchFamily="34" charset="0"/>
                </a:rPr>
                <a:t>6</a:t>
              </a:r>
            </a:p>
          </p:txBody>
        </p:sp>
      </p:grpSp>
      <p:grpSp>
        <p:nvGrpSpPr>
          <p:cNvPr id="12381" name="Group 93">
            <a:extLst>
              <a:ext uri="{FF2B5EF4-FFF2-40B4-BE49-F238E27FC236}">
                <a16:creationId xmlns:a16="http://schemas.microsoft.com/office/drawing/2014/main" xmlns="" id="{B6CC5316-79F6-48CB-A4D5-6D3C7A8C4368}"/>
              </a:ext>
            </a:extLst>
          </p:cNvPr>
          <p:cNvGrpSpPr>
            <a:grpSpLocks/>
          </p:cNvGrpSpPr>
          <p:nvPr/>
        </p:nvGrpSpPr>
        <p:grpSpPr bwMode="auto">
          <a:xfrm>
            <a:off x="9290051" y="5599114"/>
            <a:ext cx="917575" cy="835025"/>
            <a:chOff x="384" y="2880"/>
            <a:chExt cx="578" cy="526"/>
          </a:xfrm>
        </p:grpSpPr>
        <p:sp>
          <p:nvSpPr>
            <p:cNvPr id="12382" name="Rectangle 94">
              <a:extLst>
                <a:ext uri="{FF2B5EF4-FFF2-40B4-BE49-F238E27FC236}">
                  <a16:creationId xmlns:a16="http://schemas.microsoft.com/office/drawing/2014/main" xmlns="" id="{FC4D0040-AFC1-4546-A8A3-E8545C5087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2880"/>
              <a:ext cx="578" cy="526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4400" b="1"/>
            </a:p>
          </p:txBody>
        </p:sp>
        <p:sp>
          <p:nvSpPr>
            <p:cNvPr id="12383" name="WordArt 95">
              <a:extLst>
                <a:ext uri="{FF2B5EF4-FFF2-40B4-BE49-F238E27FC236}">
                  <a16:creationId xmlns:a16="http://schemas.microsoft.com/office/drawing/2014/main" xmlns="" id="{0781EC78-9178-4623-AAC9-50F1F55FD9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6" y="2976"/>
              <a:ext cx="162" cy="33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cs typeface="Arial" panose="020B0604020202020204" pitchFamily="34" charset="0"/>
                </a:rPr>
                <a:t>9</a:t>
              </a:r>
            </a:p>
          </p:txBody>
        </p:sp>
      </p:grpSp>
      <p:grpSp>
        <p:nvGrpSpPr>
          <p:cNvPr id="12333" name="Group 45">
            <a:extLst>
              <a:ext uri="{FF2B5EF4-FFF2-40B4-BE49-F238E27FC236}">
                <a16:creationId xmlns:a16="http://schemas.microsoft.com/office/drawing/2014/main" xmlns="" id="{86EFD470-CEEF-4845-8F34-671029C1A648}"/>
              </a:ext>
            </a:extLst>
          </p:cNvPr>
          <p:cNvGrpSpPr>
            <a:grpSpLocks/>
          </p:cNvGrpSpPr>
          <p:nvPr/>
        </p:nvGrpSpPr>
        <p:grpSpPr bwMode="auto">
          <a:xfrm>
            <a:off x="9290051" y="5599114"/>
            <a:ext cx="917575" cy="835025"/>
            <a:chOff x="384" y="2880"/>
            <a:chExt cx="578" cy="526"/>
          </a:xfrm>
        </p:grpSpPr>
        <p:sp>
          <p:nvSpPr>
            <p:cNvPr id="12334" name="Rectangle 46">
              <a:extLst>
                <a:ext uri="{FF2B5EF4-FFF2-40B4-BE49-F238E27FC236}">
                  <a16:creationId xmlns:a16="http://schemas.microsoft.com/office/drawing/2014/main" xmlns="" id="{A7C61AAD-6C8C-4474-ADD4-EFFB3EAED5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2880"/>
              <a:ext cx="578" cy="526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4400" b="1"/>
            </a:p>
          </p:txBody>
        </p:sp>
        <p:sp>
          <p:nvSpPr>
            <p:cNvPr id="12335" name="WordArt 47">
              <a:extLst>
                <a:ext uri="{FF2B5EF4-FFF2-40B4-BE49-F238E27FC236}">
                  <a16:creationId xmlns:a16="http://schemas.microsoft.com/office/drawing/2014/main" xmlns="" id="{DD0860C7-884C-449B-8667-9F0679FB5B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6" y="2976"/>
              <a:ext cx="162" cy="33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cs typeface="Arial" panose="020B0604020202020204" pitchFamily="34" charset="0"/>
                </a:rPr>
                <a:t>9</a:t>
              </a:r>
            </a:p>
          </p:txBody>
        </p:sp>
      </p:grpSp>
      <p:grpSp>
        <p:nvGrpSpPr>
          <p:cNvPr id="12384" name="Group 96">
            <a:extLst>
              <a:ext uri="{FF2B5EF4-FFF2-40B4-BE49-F238E27FC236}">
                <a16:creationId xmlns:a16="http://schemas.microsoft.com/office/drawing/2014/main" xmlns="" id="{0D4282C8-C425-4E11-9D4B-55CC93831372}"/>
              </a:ext>
            </a:extLst>
          </p:cNvPr>
          <p:cNvGrpSpPr>
            <a:grpSpLocks/>
          </p:cNvGrpSpPr>
          <p:nvPr/>
        </p:nvGrpSpPr>
        <p:grpSpPr bwMode="auto">
          <a:xfrm>
            <a:off x="8188326" y="5599114"/>
            <a:ext cx="917575" cy="835025"/>
            <a:chOff x="2302" y="1634"/>
            <a:chExt cx="578" cy="526"/>
          </a:xfrm>
        </p:grpSpPr>
        <p:sp>
          <p:nvSpPr>
            <p:cNvPr id="12385" name="Rectangle 97">
              <a:extLst>
                <a:ext uri="{FF2B5EF4-FFF2-40B4-BE49-F238E27FC236}">
                  <a16:creationId xmlns:a16="http://schemas.microsoft.com/office/drawing/2014/main" xmlns="" id="{4F8BE327-C74D-43A4-B95C-B0D4D71FF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" y="1634"/>
              <a:ext cx="578" cy="526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4400" b="1"/>
            </a:p>
          </p:txBody>
        </p:sp>
        <p:sp>
          <p:nvSpPr>
            <p:cNvPr id="12386" name="WordArt 98">
              <a:extLst>
                <a:ext uri="{FF2B5EF4-FFF2-40B4-BE49-F238E27FC236}">
                  <a16:creationId xmlns:a16="http://schemas.microsoft.com/office/drawing/2014/main" xmlns="" id="{9B88B2E1-C128-48D8-A24A-F449A9F8FA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25" y="1728"/>
              <a:ext cx="324" cy="33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cs typeface="Arial" panose="020B0604020202020204" pitchFamily="34" charset="0"/>
                </a:rPr>
                <a:t>21</a:t>
              </a:r>
            </a:p>
          </p:txBody>
        </p:sp>
      </p:grpSp>
      <p:grpSp>
        <p:nvGrpSpPr>
          <p:cNvPr id="12387" name="Group 99">
            <a:extLst>
              <a:ext uri="{FF2B5EF4-FFF2-40B4-BE49-F238E27FC236}">
                <a16:creationId xmlns:a16="http://schemas.microsoft.com/office/drawing/2014/main" xmlns="" id="{D04A527F-4C0B-4276-A05D-F3BB925BF1D8}"/>
              </a:ext>
            </a:extLst>
          </p:cNvPr>
          <p:cNvGrpSpPr>
            <a:grpSpLocks/>
          </p:cNvGrpSpPr>
          <p:nvPr/>
        </p:nvGrpSpPr>
        <p:grpSpPr bwMode="auto">
          <a:xfrm>
            <a:off x="1984376" y="3400426"/>
            <a:ext cx="917575" cy="835025"/>
            <a:chOff x="2302" y="1634"/>
            <a:chExt cx="578" cy="526"/>
          </a:xfrm>
        </p:grpSpPr>
        <p:sp>
          <p:nvSpPr>
            <p:cNvPr id="12388" name="Rectangle 100">
              <a:extLst>
                <a:ext uri="{FF2B5EF4-FFF2-40B4-BE49-F238E27FC236}">
                  <a16:creationId xmlns:a16="http://schemas.microsoft.com/office/drawing/2014/main" xmlns="" id="{FCD62AF4-E8C1-4890-A4E2-4570BC822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" y="1634"/>
              <a:ext cx="578" cy="526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4400" b="1"/>
            </a:p>
          </p:txBody>
        </p:sp>
        <p:sp>
          <p:nvSpPr>
            <p:cNvPr id="12389" name="WordArt 101">
              <a:extLst>
                <a:ext uri="{FF2B5EF4-FFF2-40B4-BE49-F238E27FC236}">
                  <a16:creationId xmlns:a16="http://schemas.microsoft.com/office/drawing/2014/main" xmlns="" id="{1C30E93B-444D-4519-8EB4-67EAA18016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25" y="1728"/>
              <a:ext cx="324" cy="33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cs typeface="Arial" panose="020B0604020202020204" pitchFamily="34" charset="0"/>
                </a:rPr>
                <a:t>15</a:t>
              </a:r>
            </a:p>
          </p:txBody>
        </p:sp>
      </p:grpSp>
      <p:grpSp>
        <p:nvGrpSpPr>
          <p:cNvPr id="12390" name="Group 102">
            <a:extLst>
              <a:ext uri="{FF2B5EF4-FFF2-40B4-BE49-F238E27FC236}">
                <a16:creationId xmlns:a16="http://schemas.microsoft.com/office/drawing/2014/main" xmlns="" id="{EC385888-E037-4ABB-8255-DD82142046FB}"/>
              </a:ext>
            </a:extLst>
          </p:cNvPr>
          <p:cNvGrpSpPr>
            <a:grpSpLocks/>
          </p:cNvGrpSpPr>
          <p:nvPr/>
        </p:nvGrpSpPr>
        <p:grpSpPr bwMode="auto">
          <a:xfrm>
            <a:off x="9290051" y="4454526"/>
            <a:ext cx="917575" cy="835025"/>
            <a:chOff x="2302" y="1634"/>
            <a:chExt cx="578" cy="526"/>
          </a:xfrm>
        </p:grpSpPr>
        <p:sp>
          <p:nvSpPr>
            <p:cNvPr id="12391" name="Rectangle 103">
              <a:extLst>
                <a:ext uri="{FF2B5EF4-FFF2-40B4-BE49-F238E27FC236}">
                  <a16:creationId xmlns:a16="http://schemas.microsoft.com/office/drawing/2014/main" xmlns="" id="{BB2B45AC-C08D-48C8-86AF-F8FD571474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" y="1634"/>
              <a:ext cx="578" cy="526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4400" b="1"/>
            </a:p>
          </p:txBody>
        </p:sp>
        <p:sp>
          <p:nvSpPr>
            <p:cNvPr id="12392" name="WordArt 104">
              <a:extLst>
                <a:ext uri="{FF2B5EF4-FFF2-40B4-BE49-F238E27FC236}">
                  <a16:creationId xmlns:a16="http://schemas.microsoft.com/office/drawing/2014/main" xmlns="" id="{3AD74D63-A6FF-4429-92DF-9130F939A2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25" y="1728"/>
              <a:ext cx="324" cy="33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cs typeface="Arial" panose="020B0604020202020204" pitchFamily="34" charset="0"/>
                </a:rPr>
                <a:t>12</a:t>
              </a:r>
            </a:p>
          </p:txBody>
        </p:sp>
      </p:grpSp>
      <p:grpSp>
        <p:nvGrpSpPr>
          <p:cNvPr id="12393" name="Group 105">
            <a:extLst>
              <a:ext uri="{FF2B5EF4-FFF2-40B4-BE49-F238E27FC236}">
                <a16:creationId xmlns:a16="http://schemas.microsoft.com/office/drawing/2014/main" xmlns="" id="{428327EF-4B67-4CF6-B8FC-72AFA2CFE1B4}"/>
              </a:ext>
            </a:extLst>
          </p:cNvPr>
          <p:cNvGrpSpPr>
            <a:grpSpLocks/>
          </p:cNvGrpSpPr>
          <p:nvPr/>
        </p:nvGrpSpPr>
        <p:grpSpPr bwMode="auto">
          <a:xfrm>
            <a:off x="1984376" y="4468814"/>
            <a:ext cx="917575" cy="835025"/>
            <a:chOff x="2302" y="1634"/>
            <a:chExt cx="578" cy="526"/>
          </a:xfrm>
        </p:grpSpPr>
        <p:sp>
          <p:nvSpPr>
            <p:cNvPr id="12394" name="Rectangle 106">
              <a:extLst>
                <a:ext uri="{FF2B5EF4-FFF2-40B4-BE49-F238E27FC236}">
                  <a16:creationId xmlns:a16="http://schemas.microsoft.com/office/drawing/2014/main" xmlns="" id="{7CF77EDC-3971-4552-AB12-FDFAC834EC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" y="1634"/>
              <a:ext cx="578" cy="526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4400" b="1"/>
            </a:p>
          </p:txBody>
        </p:sp>
        <p:sp>
          <p:nvSpPr>
            <p:cNvPr id="12395" name="WordArt 107">
              <a:extLst>
                <a:ext uri="{FF2B5EF4-FFF2-40B4-BE49-F238E27FC236}">
                  <a16:creationId xmlns:a16="http://schemas.microsoft.com/office/drawing/2014/main" xmlns="" id="{BE50A806-348F-422F-ABCF-0C662B2C2E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25" y="1728"/>
              <a:ext cx="324" cy="33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cs typeface="Arial" panose="020B0604020202020204" pitchFamily="34" charset="0"/>
                </a:rPr>
                <a:t>27</a:t>
              </a:r>
            </a:p>
          </p:txBody>
        </p:sp>
      </p:grpSp>
      <p:grpSp>
        <p:nvGrpSpPr>
          <p:cNvPr id="12396" name="Group 108">
            <a:extLst>
              <a:ext uri="{FF2B5EF4-FFF2-40B4-BE49-F238E27FC236}">
                <a16:creationId xmlns:a16="http://schemas.microsoft.com/office/drawing/2014/main" xmlns="" id="{37444B00-06D5-4F18-8CC8-66CD1C17F23F}"/>
              </a:ext>
            </a:extLst>
          </p:cNvPr>
          <p:cNvGrpSpPr>
            <a:grpSpLocks/>
          </p:cNvGrpSpPr>
          <p:nvPr/>
        </p:nvGrpSpPr>
        <p:grpSpPr bwMode="auto">
          <a:xfrm>
            <a:off x="1984376" y="5599114"/>
            <a:ext cx="917575" cy="835025"/>
            <a:chOff x="2302" y="1634"/>
            <a:chExt cx="578" cy="526"/>
          </a:xfrm>
        </p:grpSpPr>
        <p:sp>
          <p:nvSpPr>
            <p:cNvPr id="12397" name="Rectangle 109">
              <a:extLst>
                <a:ext uri="{FF2B5EF4-FFF2-40B4-BE49-F238E27FC236}">
                  <a16:creationId xmlns:a16="http://schemas.microsoft.com/office/drawing/2014/main" xmlns="" id="{11ED1681-1A00-45D5-BDB0-0D1EE55582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" y="1634"/>
              <a:ext cx="578" cy="526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4400" b="1"/>
            </a:p>
          </p:txBody>
        </p:sp>
        <p:sp>
          <p:nvSpPr>
            <p:cNvPr id="12398" name="WordArt 110">
              <a:extLst>
                <a:ext uri="{FF2B5EF4-FFF2-40B4-BE49-F238E27FC236}">
                  <a16:creationId xmlns:a16="http://schemas.microsoft.com/office/drawing/2014/main" xmlns="" id="{6DAE3F22-BD77-4F47-B604-A2A8B445FB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25" y="1728"/>
              <a:ext cx="324" cy="33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cs typeface="Arial" panose="020B0604020202020204" pitchFamily="34" charset="0"/>
                </a:rPr>
                <a:t>24</a:t>
              </a:r>
            </a:p>
          </p:txBody>
        </p:sp>
      </p:grpSp>
      <p:grpSp>
        <p:nvGrpSpPr>
          <p:cNvPr id="12399" name="Group 111">
            <a:extLst>
              <a:ext uri="{FF2B5EF4-FFF2-40B4-BE49-F238E27FC236}">
                <a16:creationId xmlns:a16="http://schemas.microsoft.com/office/drawing/2014/main" xmlns="" id="{8F5D6C7D-C3E5-41CB-AE5D-161E6FAC66E0}"/>
              </a:ext>
            </a:extLst>
          </p:cNvPr>
          <p:cNvGrpSpPr>
            <a:grpSpLocks/>
          </p:cNvGrpSpPr>
          <p:nvPr/>
        </p:nvGrpSpPr>
        <p:grpSpPr bwMode="auto">
          <a:xfrm>
            <a:off x="3006726" y="5599114"/>
            <a:ext cx="917575" cy="835025"/>
            <a:chOff x="2302" y="1634"/>
            <a:chExt cx="578" cy="526"/>
          </a:xfrm>
        </p:grpSpPr>
        <p:sp>
          <p:nvSpPr>
            <p:cNvPr id="12400" name="Rectangle 112">
              <a:extLst>
                <a:ext uri="{FF2B5EF4-FFF2-40B4-BE49-F238E27FC236}">
                  <a16:creationId xmlns:a16="http://schemas.microsoft.com/office/drawing/2014/main" xmlns="" id="{9882C536-4265-474C-A2D1-85D078B1FF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" y="1634"/>
              <a:ext cx="578" cy="526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4400" b="1"/>
            </a:p>
          </p:txBody>
        </p:sp>
        <p:sp>
          <p:nvSpPr>
            <p:cNvPr id="12401" name="WordArt 113">
              <a:extLst>
                <a:ext uri="{FF2B5EF4-FFF2-40B4-BE49-F238E27FC236}">
                  <a16:creationId xmlns:a16="http://schemas.microsoft.com/office/drawing/2014/main" xmlns="" id="{81E3DD9F-84B7-4723-85B5-6E77C7FC66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25" y="1728"/>
              <a:ext cx="324" cy="33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cs typeface="Arial" panose="020B0604020202020204" pitchFamily="34" charset="0"/>
                </a:rPr>
                <a:t>18</a:t>
              </a:r>
            </a:p>
          </p:txBody>
        </p:sp>
      </p:grpSp>
      <p:grpSp>
        <p:nvGrpSpPr>
          <p:cNvPr id="12354" name="Group 66">
            <a:extLst>
              <a:ext uri="{FF2B5EF4-FFF2-40B4-BE49-F238E27FC236}">
                <a16:creationId xmlns:a16="http://schemas.microsoft.com/office/drawing/2014/main" xmlns="" id="{2DBC1653-3B53-447E-927B-851B0F746C15}"/>
              </a:ext>
            </a:extLst>
          </p:cNvPr>
          <p:cNvGrpSpPr>
            <a:grpSpLocks/>
          </p:cNvGrpSpPr>
          <p:nvPr/>
        </p:nvGrpSpPr>
        <p:grpSpPr bwMode="auto">
          <a:xfrm>
            <a:off x="8188326" y="5599114"/>
            <a:ext cx="917575" cy="835025"/>
            <a:chOff x="2302" y="1634"/>
            <a:chExt cx="578" cy="526"/>
          </a:xfrm>
        </p:grpSpPr>
        <p:sp>
          <p:nvSpPr>
            <p:cNvPr id="12355" name="Rectangle 67">
              <a:extLst>
                <a:ext uri="{FF2B5EF4-FFF2-40B4-BE49-F238E27FC236}">
                  <a16:creationId xmlns:a16="http://schemas.microsoft.com/office/drawing/2014/main" xmlns="" id="{EC1D6A28-89E0-463B-93B9-854CE7609D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" y="1634"/>
              <a:ext cx="578" cy="526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4400" b="1"/>
            </a:p>
          </p:txBody>
        </p:sp>
        <p:sp>
          <p:nvSpPr>
            <p:cNvPr id="12356" name="WordArt 68">
              <a:extLst>
                <a:ext uri="{FF2B5EF4-FFF2-40B4-BE49-F238E27FC236}">
                  <a16:creationId xmlns:a16="http://schemas.microsoft.com/office/drawing/2014/main" xmlns="" id="{ECAD5BE2-EE00-4E2D-88C0-9A7EA3991B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25" y="1728"/>
              <a:ext cx="324" cy="33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cs typeface="Arial" panose="020B0604020202020204" pitchFamily="34" charset="0"/>
                </a:rPr>
                <a:t>21</a:t>
              </a:r>
            </a:p>
          </p:txBody>
        </p:sp>
      </p:grpSp>
      <p:grpSp>
        <p:nvGrpSpPr>
          <p:cNvPr id="12375" name="Group 87">
            <a:extLst>
              <a:ext uri="{FF2B5EF4-FFF2-40B4-BE49-F238E27FC236}">
                <a16:creationId xmlns:a16="http://schemas.microsoft.com/office/drawing/2014/main" xmlns="" id="{700B5098-CE6D-4761-BB4F-79CF009001C0}"/>
              </a:ext>
            </a:extLst>
          </p:cNvPr>
          <p:cNvGrpSpPr>
            <a:grpSpLocks/>
          </p:cNvGrpSpPr>
          <p:nvPr/>
        </p:nvGrpSpPr>
        <p:grpSpPr bwMode="auto">
          <a:xfrm>
            <a:off x="8188326" y="5599114"/>
            <a:ext cx="917575" cy="835025"/>
            <a:chOff x="2302" y="1634"/>
            <a:chExt cx="578" cy="526"/>
          </a:xfrm>
        </p:grpSpPr>
        <p:sp>
          <p:nvSpPr>
            <p:cNvPr id="12376" name="Rectangle 88">
              <a:extLst>
                <a:ext uri="{FF2B5EF4-FFF2-40B4-BE49-F238E27FC236}">
                  <a16:creationId xmlns:a16="http://schemas.microsoft.com/office/drawing/2014/main" xmlns="" id="{9E5B78C8-025E-41E5-9E60-24120B096E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" y="1634"/>
              <a:ext cx="578" cy="526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4400" b="1"/>
            </a:p>
          </p:txBody>
        </p:sp>
        <p:sp>
          <p:nvSpPr>
            <p:cNvPr id="12377" name="WordArt 89">
              <a:extLst>
                <a:ext uri="{FF2B5EF4-FFF2-40B4-BE49-F238E27FC236}">
                  <a16:creationId xmlns:a16="http://schemas.microsoft.com/office/drawing/2014/main" xmlns="" id="{F18633C7-2CC3-464E-B608-908A068537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25" y="1728"/>
              <a:ext cx="324" cy="33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cs typeface="Arial" panose="020B0604020202020204" pitchFamily="34" charset="0"/>
                </a:rPr>
                <a:t>21</a:t>
              </a:r>
            </a:p>
          </p:txBody>
        </p:sp>
      </p:grpSp>
      <p:grpSp>
        <p:nvGrpSpPr>
          <p:cNvPr id="12345" name="Group 57">
            <a:extLst>
              <a:ext uri="{FF2B5EF4-FFF2-40B4-BE49-F238E27FC236}">
                <a16:creationId xmlns:a16="http://schemas.microsoft.com/office/drawing/2014/main" xmlns="" id="{F7B30124-9C55-4775-9F48-624E410B740C}"/>
              </a:ext>
            </a:extLst>
          </p:cNvPr>
          <p:cNvGrpSpPr>
            <a:grpSpLocks/>
          </p:cNvGrpSpPr>
          <p:nvPr/>
        </p:nvGrpSpPr>
        <p:grpSpPr bwMode="auto">
          <a:xfrm>
            <a:off x="9290051" y="4454526"/>
            <a:ext cx="917575" cy="835025"/>
            <a:chOff x="2302" y="1634"/>
            <a:chExt cx="578" cy="526"/>
          </a:xfrm>
        </p:grpSpPr>
        <p:sp>
          <p:nvSpPr>
            <p:cNvPr id="12346" name="Rectangle 58">
              <a:extLst>
                <a:ext uri="{FF2B5EF4-FFF2-40B4-BE49-F238E27FC236}">
                  <a16:creationId xmlns:a16="http://schemas.microsoft.com/office/drawing/2014/main" xmlns="" id="{97B653EE-917B-4322-97EC-E17A0B25A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" y="1634"/>
              <a:ext cx="578" cy="526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4400" b="1"/>
            </a:p>
          </p:txBody>
        </p:sp>
        <p:sp>
          <p:nvSpPr>
            <p:cNvPr id="12347" name="WordArt 59">
              <a:extLst>
                <a:ext uri="{FF2B5EF4-FFF2-40B4-BE49-F238E27FC236}">
                  <a16:creationId xmlns:a16="http://schemas.microsoft.com/office/drawing/2014/main" xmlns="" id="{653865A4-D768-47FE-A982-D1095196A7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25" y="1728"/>
              <a:ext cx="324" cy="33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cs typeface="Arial" panose="020B0604020202020204" pitchFamily="34" charset="0"/>
                </a:rPr>
                <a:t>12</a:t>
              </a:r>
            </a:p>
          </p:txBody>
        </p:sp>
      </p:grpSp>
      <p:grpSp>
        <p:nvGrpSpPr>
          <p:cNvPr id="12366" name="Group 78">
            <a:extLst>
              <a:ext uri="{FF2B5EF4-FFF2-40B4-BE49-F238E27FC236}">
                <a16:creationId xmlns:a16="http://schemas.microsoft.com/office/drawing/2014/main" xmlns="" id="{B61466C3-B817-4559-A984-6980A31BB4FA}"/>
              </a:ext>
            </a:extLst>
          </p:cNvPr>
          <p:cNvGrpSpPr>
            <a:grpSpLocks/>
          </p:cNvGrpSpPr>
          <p:nvPr/>
        </p:nvGrpSpPr>
        <p:grpSpPr bwMode="auto">
          <a:xfrm>
            <a:off x="9290051" y="4454526"/>
            <a:ext cx="917575" cy="835025"/>
            <a:chOff x="2302" y="1634"/>
            <a:chExt cx="578" cy="526"/>
          </a:xfrm>
        </p:grpSpPr>
        <p:sp>
          <p:nvSpPr>
            <p:cNvPr id="12367" name="Rectangle 79">
              <a:extLst>
                <a:ext uri="{FF2B5EF4-FFF2-40B4-BE49-F238E27FC236}">
                  <a16:creationId xmlns:a16="http://schemas.microsoft.com/office/drawing/2014/main" xmlns="" id="{3CF46F52-35BA-4C43-8493-18FC440C54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" y="1634"/>
              <a:ext cx="578" cy="526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4400" b="1"/>
            </a:p>
          </p:txBody>
        </p:sp>
        <p:sp>
          <p:nvSpPr>
            <p:cNvPr id="12368" name="WordArt 80">
              <a:extLst>
                <a:ext uri="{FF2B5EF4-FFF2-40B4-BE49-F238E27FC236}">
                  <a16:creationId xmlns:a16="http://schemas.microsoft.com/office/drawing/2014/main" xmlns="" id="{CE387071-AD28-4118-8EFD-BC5DD18903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25" y="1728"/>
              <a:ext cx="324" cy="33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cs typeface="Arial" panose="020B0604020202020204" pitchFamily="34" charset="0"/>
                </a:rPr>
                <a:t>12</a:t>
              </a:r>
            </a:p>
          </p:txBody>
        </p:sp>
      </p:grpSp>
      <p:grpSp>
        <p:nvGrpSpPr>
          <p:cNvPr id="12342" name="Group 54">
            <a:extLst>
              <a:ext uri="{FF2B5EF4-FFF2-40B4-BE49-F238E27FC236}">
                <a16:creationId xmlns:a16="http://schemas.microsoft.com/office/drawing/2014/main" xmlns="" id="{62484D61-9E79-4810-ADBB-6E01EDA69A5D}"/>
              </a:ext>
            </a:extLst>
          </p:cNvPr>
          <p:cNvGrpSpPr>
            <a:grpSpLocks/>
          </p:cNvGrpSpPr>
          <p:nvPr/>
        </p:nvGrpSpPr>
        <p:grpSpPr bwMode="auto">
          <a:xfrm>
            <a:off x="9290051" y="3281364"/>
            <a:ext cx="917575" cy="835025"/>
            <a:chOff x="384" y="2880"/>
            <a:chExt cx="578" cy="526"/>
          </a:xfrm>
        </p:grpSpPr>
        <p:sp>
          <p:nvSpPr>
            <p:cNvPr id="12343" name="Rectangle 55">
              <a:extLst>
                <a:ext uri="{FF2B5EF4-FFF2-40B4-BE49-F238E27FC236}">
                  <a16:creationId xmlns:a16="http://schemas.microsoft.com/office/drawing/2014/main" xmlns="" id="{54AAF591-F56A-445B-9A40-92CE72DB94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2880"/>
              <a:ext cx="578" cy="526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4400" b="1"/>
            </a:p>
          </p:txBody>
        </p:sp>
        <p:sp>
          <p:nvSpPr>
            <p:cNvPr id="12344" name="WordArt 56">
              <a:extLst>
                <a:ext uri="{FF2B5EF4-FFF2-40B4-BE49-F238E27FC236}">
                  <a16:creationId xmlns:a16="http://schemas.microsoft.com/office/drawing/2014/main" xmlns="" id="{17F7B432-C3DB-4D56-869F-4B99A6D65A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6" y="2976"/>
              <a:ext cx="162" cy="33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cs typeface="Arial" panose="020B0604020202020204" pitchFamily="34" charset="0"/>
                </a:rPr>
                <a:t>6</a:t>
              </a:r>
            </a:p>
          </p:txBody>
        </p:sp>
      </p:grpSp>
      <p:grpSp>
        <p:nvGrpSpPr>
          <p:cNvPr id="12363" name="Group 75">
            <a:extLst>
              <a:ext uri="{FF2B5EF4-FFF2-40B4-BE49-F238E27FC236}">
                <a16:creationId xmlns:a16="http://schemas.microsoft.com/office/drawing/2014/main" xmlns="" id="{34421C5F-BEFE-49BE-84C3-18BC5519B19F}"/>
              </a:ext>
            </a:extLst>
          </p:cNvPr>
          <p:cNvGrpSpPr>
            <a:grpSpLocks/>
          </p:cNvGrpSpPr>
          <p:nvPr/>
        </p:nvGrpSpPr>
        <p:grpSpPr bwMode="auto">
          <a:xfrm>
            <a:off x="9290051" y="3281364"/>
            <a:ext cx="917575" cy="835025"/>
            <a:chOff x="384" y="2880"/>
            <a:chExt cx="578" cy="526"/>
          </a:xfrm>
        </p:grpSpPr>
        <p:sp>
          <p:nvSpPr>
            <p:cNvPr id="12364" name="Rectangle 76">
              <a:extLst>
                <a:ext uri="{FF2B5EF4-FFF2-40B4-BE49-F238E27FC236}">
                  <a16:creationId xmlns:a16="http://schemas.microsoft.com/office/drawing/2014/main" xmlns="" id="{0A8A922B-14CB-4331-A14F-B9D83BD36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2880"/>
              <a:ext cx="578" cy="526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4400" b="1"/>
            </a:p>
          </p:txBody>
        </p:sp>
        <p:sp>
          <p:nvSpPr>
            <p:cNvPr id="12365" name="WordArt 77">
              <a:extLst>
                <a:ext uri="{FF2B5EF4-FFF2-40B4-BE49-F238E27FC236}">
                  <a16:creationId xmlns:a16="http://schemas.microsoft.com/office/drawing/2014/main" xmlns="" id="{7C7C3F26-15F8-404E-B916-200F40A915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6" y="2976"/>
              <a:ext cx="162" cy="33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cs typeface="Arial" panose="020B0604020202020204" pitchFamily="34" charset="0"/>
                </a:rPr>
                <a:t>6</a:t>
              </a:r>
            </a:p>
          </p:txBody>
        </p:sp>
      </p:grpSp>
      <p:grpSp>
        <p:nvGrpSpPr>
          <p:cNvPr id="12339" name="Group 51">
            <a:extLst>
              <a:ext uri="{FF2B5EF4-FFF2-40B4-BE49-F238E27FC236}">
                <a16:creationId xmlns:a16="http://schemas.microsoft.com/office/drawing/2014/main" xmlns="" id="{4B5D27BE-F70C-43BA-B520-47DB2211BDC5}"/>
              </a:ext>
            </a:extLst>
          </p:cNvPr>
          <p:cNvGrpSpPr>
            <a:grpSpLocks/>
          </p:cNvGrpSpPr>
          <p:nvPr/>
        </p:nvGrpSpPr>
        <p:grpSpPr bwMode="auto">
          <a:xfrm>
            <a:off x="1984376" y="5599114"/>
            <a:ext cx="917575" cy="835025"/>
            <a:chOff x="2302" y="1634"/>
            <a:chExt cx="578" cy="526"/>
          </a:xfrm>
        </p:grpSpPr>
        <p:sp>
          <p:nvSpPr>
            <p:cNvPr id="12340" name="Rectangle 52">
              <a:extLst>
                <a:ext uri="{FF2B5EF4-FFF2-40B4-BE49-F238E27FC236}">
                  <a16:creationId xmlns:a16="http://schemas.microsoft.com/office/drawing/2014/main" xmlns="" id="{9AFB58E3-048B-4707-B56B-1651172B1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" y="1634"/>
              <a:ext cx="578" cy="526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4400" b="1"/>
            </a:p>
          </p:txBody>
        </p:sp>
        <p:sp>
          <p:nvSpPr>
            <p:cNvPr id="12341" name="WordArt 53">
              <a:extLst>
                <a:ext uri="{FF2B5EF4-FFF2-40B4-BE49-F238E27FC236}">
                  <a16:creationId xmlns:a16="http://schemas.microsoft.com/office/drawing/2014/main" xmlns="" id="{2335CBB0-AC9E-4DA4-9D65-798DDB511B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25" y="1728"/>
              <a:ext cx="324" cy="33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cs typeface="Arial" panose="020B0604020202020204" pitchFamily="34" charset="0"/>
                </a:rPr>
                <a:t>24</a:t>
              </a:r>
            </a:p>
          </p:txBody>
        </p:sp>
      </p:grpSp>
      <p:grpSp>
        <p:nvGrpSpPr>
          <p:cNvPr id="12360" name="Group 72">
            <a:extLst>
              <a:ext uri="{FF2B5EF4-FFF2-40B4-BE49-F238E27FC236}">
                <a16:creationId xmlns:a16="http://schemas.microsoft.com/office/drawing/2014/main" xmlns="" id="{B7608A82-C4E7-4B71-9E7A-2B88C0A6518C}"/>
              </a:ext>
            </a:extLst>
          </p:cNvPr>
          <p:cNvGrpSpPr>
            <a:grpSpLocks/>
          </p:cNvGrpSpPr>
          <p:nvPr/>
        </p:nvGrpSpPr>
        <p:grpSpPr bwMode="auto">
          <a:xfrm>
            <a:off x="1984376" y="5599114"/>
            <a:ext cx="917575" cy="835025"/>
            <a:chOff x="2302" y="1634"/>
            <a:chExt cx="578" cy="526"/>
          </a:xfrm>
        </p:grpSpPr>
        <p:sp>
          <p:nvSpPr>
            <p:cNvPr id="12361" name="Rectangle 73">
              <a:extLst>
                <a:ext uri="{FF2B5EF4-FFF2-40B4-BE49-F238E27FC236}">
                  <a16:creationId xmlns:a16="http://schemas.microsoft.com/office/drawing/2014/main" xmlns="" id="{3B1221C2-870C-459B-A496-23C462670E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" y="1634"/>
              <a:ext cx="578" cy="526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4400" b="1"/>
            </a:p>
          </p:txBody>
        </p:sp>
        <p:sp>
          <p:nvSpPr>
            <p:cNvPr id="12362" name="WordArt 74">
              <a:extLst>
                <a:ext uri="{FF2B5EF4-FFF2-40B4-BE49-F238E27FC236}">
                  <a16:creationId xmlns:a16="http://schemas.microsoft.com/office/drawing/2014/main" xmlns="" id="{AC561005-2C96-4C1F-959C-4DDE7323A8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25" y="1728"/>
              <a:ext cx="324" cy="33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cs typeface="Arial" panose="020B0604020202020204" pitchFamily="34" charset="0"/>
                </a:rPr>
                <a:t>24</a:t>
              </a:r>
            </a:p>
          </p:txBody>
        </p:sp>
      </p:grpSp>
      <p:grpSp>
        <p:nvGrpSpPr>
          <p:cNvPr id="12348" name="Group 60">
            <a:extLst>
              <a:ext uri="{FF2B5EF4-FFF2-40B4-BE49-F238E27FC236}">
                <a16:creationId xmlns:a16="http://schemas.microsoft.com/office/drawing/2014/main" xmlns="" id="{7C02B723-FF0C-43B4-9C9C-10F44AA878AA}"/>
              </a:ext>
            </a:extLst>
          </p:cNvPr>
          <p:cNvGrpSpPr>
            <a:grpSpLocks/>
          </p:cNvGrpSpPr>
          <p:nvPr/>
        </p:nvGrpSpPr>
        <p:grpSpPr bwMode="auto">
          <a:xfrm>
            <a:off x="3006726" y="5599114"/>
            <a:ext cx="917575" cy="835025"/>
            <a:chOff x="2302" y="1634"/>
            <a:chExt cx="578" cy="526"/>
          </a:xfrm>
        </p:grpSpPr>
        <p:sp>
          <p:nvSpPr>
            <p:cNvPr id="12349" name="Rectangle 61">
              <a:extLst>
                <a:ext uri="{FF2B5EF4-FFF2-40B4-BE49-F238E27FC236}">
                  <a16:creationId xmlns:a16="http://schemas.microsoft.com/office/drawing/2014/main" xmlns="" id="{38D6B846-298A-4349-A32A-5515D67A5D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" y="1634"/>
              <a:ext cx="578" cy="526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4400" b="1"/>
            </a:p>
          </p:txBody>
        </p:sp>
        <p:sp>
          <p:nvSpPr>
            <p:cNvPr id="12350" name="WordArt 62">
              <a:extLst>
                <a:ext uri="{FF2B5EF4-FFF2-40B4-BE49-F238E27FC236}">
                  <a16:creationId xmlns:a16="http://schemas.microsoft.com/office/drawing/2014/main" xmlns="" id="{05EA3816-4ED3-4E1A-83C1-594E88465E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25" y="1728"/>
              <a:ext cx="324" cy="33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cs typeface="Arial" panose="020B0604020202020204" pitchFamily="34" charset="0"/>
                </a:rPr>
                <a:t>18</a:t>
              </a:r>
            </a:p>
          </p:txBody>
        </p:sp>
      </p:grpSp>
      <p:grpSp>
        <p:nvGrpSpPr>
          <p:cNvPr id="12369" name="Group 81">
            <a:extLst>
              <a:ext uri="{FF2B5EF4-FFF2-40B4-BE49-F238E27FC236}">
                <a16:creationId xmlns:a16="http://schemas.microsoft.com/office/drawing/2014/main" xmlns="" id="{46CA9945-8FBF-4591-9B4C-AE107DCAF391}"/>
              </a:ext>
            </a:extLst>
          </p:cNvPr>
          <p:cNvGrpSpPr>
            <a:grpSpLocks/>
          </p:cNvGrpSpPr>
          <p:nvPr/>
        </p:nvGrpSpPr>
        <p:grpSpPr bwMode="auto">
          <a:xfrm>
            <a:off x="3006726" y="5599114"/>
            <a:ext cx="917575" cy="835025"/>
            <a:chOff x="2302" y="1634"/>
            <a:chExt cx="578" cy="526"/>
          </a:xfrm>
        </p:grpSpPr>
        <p:sp>
          <p:nvSpPr>
            <p:cNvPr id="12370" name="Rectangle 82">
              <a:extLst>
                <a:ext uri="{FF2B5EF4-FFF2-40B4-BE49-F238E27FC236}">
                  <a16:creationId xmlns:a16="http://schemas.microsoft.com/office/drawing/2014/main" xmlns="" id="{ECCAD217-264D-49E2-8D24-14C3C9C671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" y="1634"/>
              <a:ext cx="578" cy="526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4400" b="1"/>
            </a:p>
          </p:txBody>
        </p:sp>
        <p:sp>
          <p:nvSpPr>
            <p:cNvPr id="12371" name="WordArt 83">
              <a:extLst>
                <a:ext uri="{FF2B5EF4-FFF2-40B4-BE49-F238E27FC236}">
                  <a16:creationId xmlns:a16="http://schemas.microsoft.com/office/drawing/2014/main" xmlns="" id="{36F24152-20BE-4863-B96B-8256264795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25" y="1728"/>
              <a:ext cx="324" cy="33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cs typeface="Arial" panose="020B0604020202020204" pitchFamily="34" charset="0"/>
                </a:rPr>
                <a:t>18</a:t>
              </a:r>
            </a:p>
          </p:txBody>
        </p:sp>
      </p:grpSp>
      <p:grpSp>
        <p:nvGrpSpPr>
          <p:cNvPr id="12351" name="Group 63">
            <a:extLst>
              <a:ext uri="{FF2B5EF4-FFF2-40B4-BE49-F238E27FC236}">
                <a16:creationId xmlns:a16="http://schemas.microsoft.com/office/drawing/2014/main" xmlns="" id="{FC0C9CA4-EC4E-4F95-AE6F-864C6FA698C1}"/>
              </a:ext>
            </a:extLst>
          </p:cNvPr>
          <p:cNvGrpSpPr>
            <a:grpSpLocks/>
          </p:cNvGrpSpPr>
          <p:nvPr/>
        </p:nvGrpSpPr>
        <p:grpSpPr bwMode="auto">
          <a:xfrm>
            <a:off x="1984376" y="4468814"/>
            <a:ext cx="917575" cy="835025"/>
            <a:chOff x="2302" y="1634"/>
            <a:chExt cx="578" cy="526"/>
          </a:xfrm>
        </p:grpSpPr>
        <p:sp>
          <p:nvSpPr>
            <p:cNvPr id="12352" name="Rectangle 64">
              <a:extLst>
                <a:ext uri="{FF2B5EF4-FFF2-40B4-BE49-F238E27FC236}">
                  <a16:creationId xmlns:a16="http://schemas.microsoft.com/office/drawing/2014/main" xmlns="" id="{F6E701B4-33AD-4AA6-9E4F-C1CD885B71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" y="1634"/>
              <a:ext cx="578" cy="526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4400" b="1"/>
            </a:p>
          </p:txBody>
        </p:sp>
        <p:sp>
          <p:nvSpPr>
            <p:cNvPr id="12353" name="WordArt 65">
              <a:extLst>
                <a:ext uri="{FF2B5EF4-FFF2-40B4-BE49-F238E27FC236}">
                  <a16:creationId xmlns:a16="http://schemas.microsoft.com/office/drawing/2014/main" xmlns="" id="{AAE45759-91E5-414D-8C7C-09A878A70A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25" y="1728"/>
              <a:ext cx="324" cy="33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cs typeface="Arial" panose="020B0604020202020204" pitchFamily="34" charset="0"/>
                </a:rPr>
                <a:t>27</a:t>
              </a:r>
            </a:p>
          </p:txBody>
        </p:sp>
      </p:grpSp>
      <p:grpSp>
        <p:nvGrpSpPr>
          <p:cNvPr id="12372" name="Group 84">
            <a:extLst>
              <a:ext uri="{FF2B5EF4-FFF2-40B4-BE49-F238E27FC236}">
                <a16:creationId xmlns:a16="http://schemas.microsoft.com/office/drawing/2014/main" xmlns="" id="{C27412E9-5E4F-4046-A186-BD0CE161B25B}"/>
              </a:ext>
            </a:extLst>
          </p:cNvPr>
          <p:cNvGrpSpPr>
            <a:grpSpLocks/>
          </p:cNvGrpSpPr>
          <p:nvPr/>
        </p:nvGrpSpPr>
        <p:grpSpPr bwMode="auto">
          <a:xfrm>
            <a:off x="1984376" y="4468814"/>
            <a:ext cx="917575" cy="835025"/>
            <a:chOff x="2302" y="1634"/>
            <a:chExt cx="578" cy="526"/>
          </a:xfrm>
        </p:grpSpPr>
        <p:sp>
          <p:nvSpPr>
            <p:cNvPr id="12373" name="Rectangle 85">
              <a:extLst>
                <a:ext uri="{FF2B5EF4-FFF2-40B4-BE49-F238E27FC236}">
                  <a16:creationId xmlns:a16="http://schemas.microsoft.com/office/drawing/2014/main" xmlns="" id="{760EF5D5-55D4-4049-B79D-D61D20D6DD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" y="1634"/>
              <a:ext cx="578" cy="526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4400" b="1"/>
            </a:p>
          </p:txBody>
        </p:sp>
        <p:sp>
          <p:nvSpPr>
            <p:cNvPr id="12374" name="WordArt 86">
              <a:extLst>
                <a:ext uri="{FF2B5EF4-FFF2-40B4-BE49-F238E27FC236}">
                  <a16:creationId xmlns:a16="http://schemas.microsoft.com/office/drawing/2014/main" xmlns="" id="{CE9FC527-DA01-4973-BBC4-E2BF0985F3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25" y="1728"/>
              <a:ext cx="324" cy="33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cs typeface="Arial" panose="020B0604020202020204" pitchFamily="34" charset="0"/>
                </a:rPr>
                <a:t>27</a:t>
              </a:r>
            </a:p>
          </p:txBody>
        </p:sp>
      </p:grpSp>
      <p:sp>
        <p:nvSpPr>
          <p:cNvPr id="12402" name="AutoShape 114">
            <a:hlinkClick r:id="" action="ppaction://noaction" highlightClick="1"/>
            <a:extLst>
              <a:ext uri="{FF2B5EF4-FFF2-40B4-BE49-F238E27FC236}">
                <a16:creationId xmlns:a16="http://schemas.microsoft.com/office/drawing/2014/main" xmlns="" id="{1B9AA267-FB0B-43D1-ADF5-6D02F5CB32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9600" y="4919663"/>
            <a:ext cx="838200" cy="609600"/>
          </a:xfrm>
          <a:prstGeom prst="actionButtonSound">
            <a:avLst/>
          </a:prstGeom>
          <a:solidFill>
            <a:srgbClr val="80A74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5" name="Прямоугольник: скругленные углы 84">
            <a:extLst>
              <a:ext uri="{FF2B5EF4-FFF2-40B4-BE49-F238E27FC236}">
                <a16:creationId xmlns:a16="http://schemas.microsoft.com/office/drawing/2014/main" xmlns="" id="{F5FAF3C7-8E87-47C3-8363-4308CB6ECB46}"/>
              </a:ext>
            </a:extLst>
          </p:cNvPr>
          <p:cNvSpPr/>
          <p:nvPr/>
        </p:nvSpPr>
        <p:spPr>
          <a:xfrm>
            <a:off x="3201989" y="2513571"/>
            <a:ext cx="5934363" cy="79016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Проверим ваши знания!</a:t>
            </a:r>
          </a:p>
        </p:txBody>
      </p:sp>
    </p:spTree>
  </p:cSld>
  <p:clrMapOvr>
    <a:masterClrMapping/>
  </p:clrMapOvr>
  <p:transition spd="slow" advClick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9" dur="500"/>
                                        <p:tgtEl>
                                          <p:spTgt spid="123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3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3000"/>
                                        <p:tgtEl>
                                          <p:spTgt spid="12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/>
                                        <p:tgtEl>
                                          <p:spTgt spid="12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3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3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3000"/>
                                        <p:tgtEl>
                                          <p:spTgt spid="12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/>
                                        <p:tgtEl>
                                          <p:spTgt spid="12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3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32" dur="500"/>
                                        <p:tgtEl>
                                          <p:spTgt spid="123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3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23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3000"/>
                                        <p:tgtEl>
                                          <p:spTgt spid="12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/>
                                        <p:tgtEl>
                                          <p:spTgt spid="12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3" dur="1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3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45" dur="500"/>
                                        <p:tgtEl>
                                          <p:spTgt spid="12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4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23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 nodeType="clickPar">
                      <p:stCondLst>
                        <p:cond delay="0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3000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6" dur="10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3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58" dur="500"/>
                                        <p:tgtEl>
                                          <p:spTgt spid="12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45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23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3000"/>
                                        <p:tgtEl>
                                          <p:spTgt spid="12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0"/>
                                        <p:tgtEl>
                                          <p:spTgt spid="12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9" dur="10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3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71" dur="500"/>
                                        <p:tgtEl>
                                          <p:spTgt spid="123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48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123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 nodeType="clickPar">
                      <p:stCondLst>
                        <p:cond delay="0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3000"/>
                                        <p:tgtEl>
                                          <p:spTgt spid="12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0"/>
                                        <p:tgtEl>
                                          <p:spTgt spid="12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2" dur="10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3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84" dur="500"/>
                                        <p:tgtEl>
                                          <p:spTgt spid="123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5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23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3000"/>
                                        <p:tgtEl>
                                          <p:spTgt spid="12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0"/>
                                        <p:tgtEl>
                                          <p:spTgt spid="12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5" dur="1000"/>
                                        <p:tgtEl>
                                          <p:spTgt spid="12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54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23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 nodeType="clickPar">
                      <p:stCondLst>
                        <p:cond delay="0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100" fill="hold"/>
                                        <p:tgtEl>
                                          <p:spTgt spid="123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1" dur="100" fill="hold"/>
                                        <p:tgtEl>
                                          <p:spTgt spid="123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2" dur="100" fill="hold"/>
                                        <p:tgtEl>
                                          <p:spTgt spid="123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100" fill="hold"/>
                                        <p:tgtEl>
                                          <p:spTgt spid="123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3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3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3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60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123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 nodeType="clickPar">
                      <p:stCondLst>
                        <p:cond delay="0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3" dur="100" fill="hold"/>
                                        <p:tgtEl>
                                          <p:spTgt spid="123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4" dur="100" fill="hold"/>
                                        <p:tgtEl>
                                          <p:spTgt spid="123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5" dur="100" fill="hold"/>
                                        <p:tgtEl>
                                          <p:spTgt spid="123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6" dur="100" fill="hold"/>
                                        <p:tgtEl>
                                          <p:spTgt spid="123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3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3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3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63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23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" dur="100" fill="hold"/>
                                        <p:tgtEl>
                                          <p:spTgt spid="123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7" dur="100" fill="hold"/>
                                        <p:tgtEl>
                                          <p:spTgt spid="123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8" dur="100" fill="hold"/>
                                        <p:tgtEl>
                                          <p:spTgt spid="123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100" fill="hold"/>
                                        <p:tgtEl>
                                          <p:spTgt spid="123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3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3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3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66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123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 nodeType="clickPar">
                      <p:stCondLst>
                        <p:cond delay="0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9" dur="100" fill="hold"/>
                                        <p:tgtEl>
                                          <p:spTgt spid="123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0" dur="100" fill="hold"/>
                                        <p:tgtEl>
                                          <p:spTgt spid="123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1" dur="100" fill="hold"/>
                                        <p:tgtEl>
                                          <p:spTgt spid="123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2" dur="100" fill="hold"/>
                                        <p:tgtEl>
                                          <p:spTgt spid="123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3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3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3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69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123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 nodeType="clickPar">
                      <p:stCondLst>
                        <p:cond delay="0"/>
                      </p:stCondLst>
                      <p:childTnLst>
                        <p:par>
                          <p:cTn id="1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2" dur="100" fill="hold"/>
                                        <p:tgtEl>
                                          <p:spTgt spid="123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3" dur="100" fill="hold"/>
                                        <p:tgtEl>
                                          <p:spTgt spid="123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4" dur="100" fill="hold"/>
                                        <p:tgtEl>
                                          <p:spTgt spid="123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100" fill="hold"/>
                                        <p:tgtEl>
                                          <p:spTgt spid="123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3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3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3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72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123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 nodeType="clickPar">
                      <p:stCondLst>
                        <p:cond delay="0"/>
                      </p:stCondLst>
                      <p:childTnLst>
                        <p:par>
                          <p:cTn id="1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5" dur="100" fill="hold"/>
                                        <p:tgtEl>
                                          <p:spTgt spid="123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6" dur="100" fill="hold"/>
                                        <p:tgtEl>
                                          <p:spTgt spid="123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7" dur="100" fill="hold"/>
                                        <p:tgtEl>
                                          <p:spTgt spid="123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8" dur="100" fill="hold"/>
                                        <p:tgtEl>
                                          <p:spTgt spid="123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3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3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3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75"/>
                  </p:tgtEl>
                </p:cond>
              </p:nextCondLst>
            </p:seq>
            <p:seq concurrent="1" nextAc="seek">
              <p:cTn id="174" restart="whenNotActive" fill="hold" evtFilter="cancelBubble" nodeType="interactiveSeq">
                <p:stCondLst>
                  <p:cond evt="onClick" delay="0">
                    <p:tgtEl>
                      <p:spTgt spid="123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5" fill="hold" nodeType="clickPar">
                      <p:stCondLst>
                        <p:cond delay="0"/>
                      </p:stCondLst>
                      <p:childTnLst>
                        <p:par>
                          <p:cTn id="1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8" dur="100" fill="hold"/>
                                        <p:tgtEl>
                                          <p:spTgt spid="123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9" dur="100" fill="hold"/>
                                        <p:tgtEl>
                                          <p:spTgt spid="123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0" dur="100" fill="hold"/>
                                        <p:tgtEl>
                                          <p:spTgt spid="123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1" dur="100" fill="hold"/>
                                        <p:tgtEl>
                                          <p:spTgt spid="123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3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3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3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78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123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 nodeType="clickPar">
                      <p:stCondLst>
                        <p:cond delay="0"/>
                      </p:stCondLst>
                      <p:childTnLst>
                        <p:par>
                          <p:cTn id="1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1" dur="100" fill="hold"/>
                                        <p:tgtEl>
                                          <p:spTgt spid="123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2" dur="100" fill="hold"/>
                                        <p:tgtEl>
                                          <p:spTgt spid="123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3" dur="100" fill="hold"/>
                                        <p:tgtEl>
                                          <p:spTgt spid="123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4" dur="100" fill="hold"/>
                                        <p:tgtEl>
                                          <p:spTgt spid="123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3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3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3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81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123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 nodeType="clickPar">
                      <p:stCondLst>
                        <p:cond delay="0"/>
                      </p:stCondLst>
                      <p:childTnLst>
                        <p:par>
                          <p:cTn id="2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4" dur="100" fill="hold"/>
                                        <p:tgtEl>
                                          <p:spTgt spid="123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05" dur="100" fill="hold"/>
                                        <p:tgtEl>
                                          <p:spTgt spid="123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6" dur="100" fill="hold"/>
                                        <p:tgtEl>
                                          <p:spTgt spid="123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7" dur="100" fill="hold"/>
                                        <p:tgtEl>
                                          <p:spTgt spid="123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3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3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3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84"/>
                  </p:tgtEl>
                </p:cond>
              </p:nextCondLst>
            </p:seq>
            <p:seq concurrent="1" nextAc="seek">
              <p:cTn id="213" restart="whenNotActive" fill="hold" evtFilter="cancelBubble" nodeType="interactiveSeq">
                <p:stCondLst>
                  <p:cond evt="onClick" delay="0">
                    <p:tgtEl>
                      <p:spTgt spid="123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4" fill="hold" nodeType="clickPar">
                      <p:stCondLst>
                        <p:cond delay="0"/>
                      </p:stCondLst>
                      <p:childTnLst>
                        <p:par>
                          <p:cTn id="2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7" dur="100" fill="hold"/>
                                        <p:tgtEl>
                                          <p:spTgt spid="123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18" dur="100" fill="hold"/>
                                        <p:tgtEl>
                                          <p:spTgt spid="123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9" dur="100" fill="hold"/>
                                        <p:tgtEl>
                                          <p:spTgt spid="123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0" dur="100" fill="hold"/>
                                        <p:tgtEl>
                                          <p:spTgt spid="123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3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3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3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87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123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 nodeType="clickPar">
                      <p:stCondLst>
                        <p:cond delay="0"/>
                      </p:stCondLst>
                      <p:childTnLst>
                        <p:par>
                          <p:cTn id="2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0" dur="100" fill="hold"/>
                                        <p:tgtEl>
                                          <p:spTgt spid="123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1" dur="100" fill="hold"/>
                                        <p:tgtEl>
                                          <p:spTgt spid="123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32" dur="100" fill="hold"/>
                                        <p:tgtEl>
                                          <p:spTgt spid="123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3" dur="100" fill="hold"/>
                                        <p:tgtEl>
                                          <p:spTgt spid="1239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3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3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3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90"/>
                  </p:tgtEl>
                </p:cond>
              </p:nextCondLst>
            </p:seq>
            <p:seq concurrent="1" nextAc="seek">
              <p:cTn id="239" restart="whenNotActive" fill="hold" evtFilter="cancelBubble" nodeType="interactiveSeq">
                <p:stCondLst>
                  <p:cond evt="onClick" delay="0">
                    <p:tgtEl>
                      <p:spTgt spid="123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0" fill="hold" nodeType="clickPar">
                      <p:stCondLst>
                        <p:cond delay="0"/>
                      </p:stCondLst>
                      <p:childTnLst>
                        <p:par>
                          <p:cTn id="2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3" dur="100" fill="hold"/>
                                        <p:tgtEl>
                                          <p:spTgt spid="123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44" dur="100" fill="hold"/>
                                        <p:tgtEl>
                                          <p:spTgt spid="123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5" dur="100" fill="hold"/>
                                        <p:tgtEl>
                                          <p:spTgt spid="123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6" dur="100" fill="hold"/>
                                        <p:tgtEl>
                                          <p:spTgt spid="123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4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3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3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3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93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123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 nodeType="clickPar">
                      <p:stCondLst>
                        <p:cond delay="0"/>
                      </p:stCondLst>
                      <p:childTnLst>
                        <p:par>
                          <p:cTn id="2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6" dur="100" fill="hold"/>
                                        <p:tgtEl>
                                          <p:spTgt spid="123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57" dur="100" fill="hold"/>
                                        <p:tgtEl>
                                          <p:spTgt spid="123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58" dur="100" fill="hold"/>
                                        <p:tgtEl>
                                          <p:spTgt spid="123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9" dur="100" fill="hold"/>
                                        <p:tgtEl>
                                          <p:spTgt spid="123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96"/>
                  </p:tgtEl>
                </p:cond>
              </p:nextCondLst>
            </p:seq>
            <p:seq concurrent="1" nextAc="seek">
              <p:cTn id="265" restart="whenNotActive" fill="hold" evtFilter="cancelBubble" nodeType="interactiveSeq">
                <p:stCondLst>
                  <p:cond evt="onClick" delay="0">
                    <p:tgtEl>
                      <p:spTgt spid="123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6" fill="hold" nodeType="clickPar">
                      <p:stCondLst>
                        <p:cond delay="0"/>
                      </p:stCondLst>
                      <p:childTnLst>
                        <p:par>
                          <p:cTn id="2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9" dur="100" fill="hold"/>
                                        <p:tgtEl>
                                          <p:spTgt spid="123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0" dur="100" fill="hold"/>
                                        <p:tgtEl>
                                          <p:spTgt spid="123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71" dur="100" fill="hold"/>
                                        <p:tgtEl>
                                          <p:spTgt spid="123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2" dur="100" fill="hold"/>
                                        <p:tgtEl>
                                          <p:spTgt spid="123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7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3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3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3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99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124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 nodeType="clickPar">
                      <p:stCondLst>
                        <p:cond delay="0"/>
                      </p:stCondLst>
                      <p:childTnLst>
                        <p:par>
                          <p:cTn id="2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2" dur="2000" fill="hold"/>
                                        <p:tgtEl>
                                          <p:spTgt spid="124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0A74B"/>
                                      </p:to>
                                    </p:animClr>
                                    <p:set>
                                      <p:cBhvr>
                                        <p:cTn id="283" dur="2000" fill="hold"/>
                                        <p:tgtEl>
                                          <p:spTgt spid="124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4" dur="2000" fill="hold"/>
                                        <p:tgtEl>
                                          <p:spTgt spid="124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Лунный зайчик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02"/>
                  </p:tgtEl>
                </p:cond>
              </p:nextCondLst>
            </p:seq>
          </p:childTnLst>
        </p:cTn>
      </p:par>
    </p:tnLst>
    <p:bldLst>
      <p:bldP spid="12296" grpId="0" animBg="1"/>
      <p:bldP spid="12298" grpId="0" animBg="1"/>
      <p:bldP spid="12300" grpId="0" animBg="1"/>
      <p:bldP spid="12302" grpId="0" animBg="1"/>
      <p:bldP spid="12304" grpId="0" animBg="1"/>
      <p:bldP spid="12306" grpId="0" animBg="1"/>
      <p:bldP spid="12311" grpId="0" animBg="1"/>
      <p:bldP spid="1232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378</Words>
  <Application>Microsoft Office PowerPoint</Application>
  <PresentationFormat>Произвольный</PresentationFormat>
  <Paragraphs>108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Спасибо за внимание!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</dc:creator>
  <cp:lastModifiedBy>света</cp:lastModifiedBy>
  <cp:revision>114</cp:revision>
  <dcterms:created xsi:type="dcterms:W3CDTF">2019-11-21T05:15:03Z</dcterms:created>
  <dcterms:modified xsi:type="dcterms:W3CDTF">2022-05-17T16:09:03Z</dcterms:modified>
</cp:coreProperties>
</file>