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time_continue=496&amp;v=txcid6p97Dw&amp;feature=emb_log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Русский язык</a:t>
            </a:r>
            <a:br>
              <a:rPr lang="ru-RU" dirty="0" smtClean="0"/>
            </a:br>
            <a:r>
              <a:rPr lang="ru-RU" dirty="0" smtClean="0"/>
              <a:t>2 класс</a:t>
            </a:r>
            <a:br>
              <a:rPr lang="ru-RU" dirty="0" smtClean="0"/>
            </a:br>
            <a:r>
              <a:rPr lang="ru-RU" dirty="0" smtClean="0"/>
              <a:t>Тема: Контрольный диктант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Закрепление </a:t>
            </a:r>
            <a:r>
              <a:rPr lang="ru-RU" b="1" dirty="0" smtClean="0"/>
              <a:t> полученных орфографических навыков.</a:t>
            </a:r>
            <a:endParaRPr lang="ru-RU" b="1" dirty="0"/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Внимательно </a:t>
            </a:r>
            <a:r>
              <a:rPr lang="ru-RU" b="1" dirty="0" smtClean="0"/>
              <a:t>прочитайте памятку№2 на с. 131 «Как подготовиться к диктанту».</a:t>
            </a:r>
            <a:endParaRPr lang="ru-RU" b="1" dirty="0"/>
          </a:p>
        </p:txBody>
      </p:sp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Написание </a:t>
            </a:r>
            <a:r>
              <a:rPr lang="ru-RU" sz="2000" b="1" dirty="0" smtClean="0"/>
              <a:t>диктанта:</a:t>
            </a:r>
            <a:endParaRPr lang="ru-RU" sz="2000" dirty="0" smtClean="0"/>
          </a:p>
          <a:p>
            <a:r>
              <a:rPr lang="ru-RU" sz="2000" b="1" dirty="0" smtClean="0"/>
              <a:t>На отдельном двойном листике напиши:</a:t>
            </a:r>
            <a:endParaRPr lang="ru-RU" sz="2000" dirty="0" smtClean="0"/>
          </a:p>
          <a:p>
            <a:pPr algn="r"/>
            <a:r>
              <a:rPr lang="ru-RU" sz="2000" b="1" dirty="0" smtClean="0"/>
              <a:t>ФИО</a:t>
            </a:r>
            <a:endParaRPr lang="ru-RU" sz="2000" dirty="0" smtClean="0"/>
          </a:p>
          <a:p>
            <a:pPr algn="r"/>
            <a:r>
              <a:rPr lang="ru-RU" sz="2000" b="1" dirty="0" smtClean="0"/>
              <a:t>2 </a:t>
            </a:r>
            <a:r>
              <a:rPr lang="ru-RU" sz="2000" b="1" dirty="0" smtClean="0"/>
              <a:t>класс</a:t>
            </a:r>
            <a:endParaRPr lang="ru-RU" sz="2000" dirty="0" smtClean="0"/>
          </a:p>
          <a:p>
            <a:pPr algn="ctr">
              <a:buNone/>
            </a:pPr>
            <a:r>
              <a:rPr lang="ru-RU" sz="2000" b="1" dirty="0" smtClean="0"/>
              <a:t>19 мая</a:t>
            </a: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Диктант</a:t>
            </a:r>
          </a:p>
          <a:p>
            <a:pPr algn="ctr">
              <a:buNone/>
            </a:pPr>
            <a:r>
              <a:rPr lang="ru-RU" sz="2000" dirty="0" smtClean="0"/>
              <a:t>Раннее утро</a:t>
            </a:r>
          </a:p>
          <a:p>
            <a:r>
              <a:rPr lang="ru-RU" sz="2000" dirty="0" smtClean="0"/>
              <a:t>Напиши диктант под диктовку Диктант по русскому языку 2 класс «Раннее утро», перейдя по ссылке </a:t>
            </a:r>
            <a:r>
              <a:rPr lang="ru-RU" sz="2000" u="sng" dirty="0" smtClean="0">
                <a:hlinkClick r:id="rId2"/>
              </a:rPr>
              <a:t>https://www.youtube.com/watch?time_continue=496&amp;v=txcid6p97Dw&amp;feature=emb_logo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Раннее </a:t>
            </a:r>
            <a:r>
              <a:rPr lang="ru-RU" dirty="0" smtClean="0"/>
              <a:t>утро </a:t>
            </a:r>
          </a:p>
          <a:p>
            <a:pPr algn="just">
              <a:buNone/>
            </a:pPr>
            <a:r>
              <a:rPr lang="ru-RU" dirty="0" smtClean="0"/>
              <a:t>		Солнце </a:t>
            </a:r>
            <a:r>
              <a:rPr lang="ru-RU" dirty="0" smtClean="0"/>
              <a:t>показалось над горизонтом. Оно осветило поля, холмы, рощи. Утро было тихое. Листья не шевелились. Звонко пели птицы. Воздух наполнялся писком и чириканьем. Кузнечики весело стрекотали в травке. Это было чудесное утро!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№</a:t>
            </a:r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Отступите </a:t>
            </a:r>
            <a:r>
              <a:rPr lang="ru-RU" b="1" dirty="0" smtClean="0"/>
              <a:t>2 рабочие строки, запишите</a:t>
            </a:r>
            <a:r>
              <a:rPr lang="ru-RU" b="1" dirty="0" smtClean="0"/>
              <a:t>:</a:t>
            </a:r>
            <a:endParaRPr lang="ru-RU" b="1" dirty="0" smtClean="0"/>
          </a:p>
          <a:p>
            <a:pPr algn="ctr">
              <a:buNone/>
            </a:pPr>
            <a:r>
              <a:rPr lang="ru-RU" sz="2000" dirty="0" smtClean="0"/>
              <a:t>Грамматическое </a:t>
            </a:r>
            <a:r>
              <a:rPr lang="ru-RU" sz="2000" dirty="0" smtClean="0"/>
              <a:t>задание</a:t>
            </a:r>
            <a:r>
              <a:rPr lang="ru-RU" sz="2000" dirty="0" smtClean="0"/>
              <a:t> </a:t>
            </a:r>
          </a:p>
          <a:p>
            <a:r>
              <a:rPr lang="ru-RU" sz="2000" b="1" dirty="0" smtClean="0"/>
              <a:t>1).</a:t>
            </a:r>
            <a:r>
              <a:rPr lang="ru-RU" sz="2000" dirty="0" smtClean="0"/>
              <a:t> Подчеркните в 1 предложении грамматическую основу.</a:t>
            </a:r>
          </a:p>
          <a:p>
            <a:r>
              <a:rPr lang="ru-RU" sz="2000" b="1" dirty="0" smtClean="0"/>
              <a:t>2).</a:t>
            </a:r>
            <a:r>
              <a:rPr lang="ru-RU" sz="2000" dirty="0" smtClean="0"/>
              <a:t> Выпишите из текста 3 имени существительного, к каждому слову поставьте вопрос, определите их число.</a:t>
            </a:r>
          </a:p>
          <a:p>
            <a:r>
              <a:rPr lang="ru-RU" sz="2000" b="1" dirty="0" smtClean="0"/>
              <a:t>3).</a:t>
            </a:r>
            <a:r>
              <a:rPr lang="ru-RU" sz="2000" dirty="0" smtClean="0"/>
              <a:t> Выпишите из текста 3 глагола, к каждому слову поставьте вопрос, определите их число.</a:t>
            </a:r>
          </a:p>
          <a:p>
            <a:r>
              <a:rPr lang="ru-RU" sz="2000" dirty="0" smtClean="0"/>
              <a:t>Обратите внимание, что первое задание вы выполняете прямо в тексте. Грамматическое задание начинается со 2 пункта</a:t>
            </a:r>
            <a:r>
              <a:rPr lang="ru-RU" sz="2000" dirty="0" smtClean="0"/>
              <a:t>.</a:t>
            </a:r>
            <a:endParaRPr lang="ru-RU" sz="2000" dirty="0" smtClean="0"/>
          </a:p>
        </p:txBody>
      </p:sp>
    </p:spTree>
  </p:cSld>
  <p:clrMapOvr>
    <a:masterClrMapping/>
  </p:clrMapOvr>
  <p:transition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Ответьте </a:t>
            </a:r>
            <a:r>
              <a:rPr lang="ru-RU" dirty="0" smtClean="0"/>
              <a:t>на вопросы: </a:t>
            </a:r>
          </a:p>
          <a:p>
            <a:r>
              <a:rPr lang="ru-RU" dirty="0" smtClean="0"/>
              <a:t>- Что мы сегодня с вами делали на уроке?</a:t>
            </a:r>
          </a:p>
          <a:p>
            <a:r>
              <a:rPr lang="ru-RU" dirty="0" smtClean="0"/>
              <a:t>- Что в сегодняшнем уроке вам понравилось больше всего?</a:t>
            </a:r>
          </a:p>
          <a:p>
            <a:r>
              <a:rPr lang="ru-RU" dirty="0" smtClean="0"/>
              <a:t>- Что получилось?</a:t>
            </a:r>
          </a:p>
          <a:p>
            <a:r>
              <a:rPr lang="ru-RU" dirty="0" smtClean="0"/>
              <a:t>- В выполнении какого задания возникли трудности?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</a:t>
            </a:r>
            <a:r>
              <a:rPr lang="ru-RU" b="1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Повторить </a:t>
            </a:r>
            <a:r>
              <a:rPr lang="ru-RU" dirty="0" smtClean="0"/>
              <a:t>пройденный материал.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29600" cy="1143000"/>
          </a:xfrm>
        </p:spPr>
        <p:txBody>
          <a:bodyPr/>
          <a:lstStyle/>
          <a:p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3</TotalTime>
  <Words>132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Тема11</vt:lpstr>
      <vt:lpstr>Русский язык 2 класс Тема: Контрольный диктант</vt:lpstr>
      <vt:lpstr>Цель:</vt:lpstr>
      <vt:lpstr>Задание № 1 </vt:lpstr>
      <vt:lpstr>Задание №2 </vt:lpstr>
      <vt:lpstr>Диктант</vt:lpstr>
      <vt:lpstr>Задание №3</vt:lpstr>
      <vt:lpstr>Задание для контроля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Тема: Контрольный диктант</dc:title>
  <dc:creator>света</dc:creator>
  <cp:lastModifiedBy>света</cp:lastModifiedBy>
  <cp:revision>2</cp:revision>
  <dcterms:created xsi:type="dcterms:W3CDTF">2022-05-18T14:34:54Z</dcterms:created>
  <dcterms:modified xsi:type="dcterms:W3CDTF">2022-05-18T14:48:27Z</dcterms:modified>
</cp:coreProperties>
</file>