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0" r:id="rId2"/>
    <p:sldId id="279" r:id="rId3"/>
    <p:sldId id="280" r:id="rId4"/>
    <p:sldId id="259" r:id="rId5"/>
    <p:sldId id="256" r:id="rId6"/>
    <p:sldId id="278" r:id="rId7"/>
    <p:sldId id="263" r:id="rId8"/>
    <p:sldId id="281" r:id="rId9"/>
    <p:sldId id="282" r:id="rId10"/>
    <p:sldId id="286" r:id="rId11"/>
    <p:sldId id="283" r:id="rId12"/>
    <p:sldId id="284" r:id="rId13"/>
    <p:sldId id="28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3AA8-2FD0-4AD4-A5E4-5E42B3D5C164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65D3-A094-470E-913C-16F311FC1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3AA8-2FD0-4AD4-A5E4-5E42B3D5C164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65D3-A094-470E-913C-16F311FC1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3AA8-2FD0-4AD4-A5E4-5E42B3D5C164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65D3-A094-470E-913C-16F311FC1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3AA8-2FD0-4AD4-A5E4-5E42B3D5C164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65D3-A094-470E-913C-16F311FC1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3AA8-2FD0-4AD4-A5E4-5E42B3D5C164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65D3-A094-470E-913C-16F311FC1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3AA8-2FD0-4AD4-A5E4-5E42B3D5C164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65D3-A094-470E-913C-16F311FC1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3AA8-2FD0-4AD4-A5E4-5E42B3D5C164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65D3-A094-470E-913C-16F311FC1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3AA8-2FD0-4AD4-A5E4-5E42B3D5C164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7265D3-A094-470E-913C-16F311FC11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3AA8-2FD0-4AD4-A5E4-5E42B3D5C164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65D3-A094-470E-913C-16F311FC1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A3AA8-2FD0-4AD4-A5E4-5E42B3D5C164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77265D3-A094-470E-913C-16F311FC1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12A3AA8-2FD0-4AD4-A5E4-5E42B3D5C164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265D3-A094-470E-913C-16F311FC1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12A3AA8-2FD0-4AD4-A5E4-5E42B3D5C164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77265D3-A094-470E-913C-16F311FC1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8APbuK05Hp0&amp;t=45s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3200400" cy="730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Ганс</a:t>
            </a:r>
            <a:r>
              <a:rPr lang="ru-RU" sz="3600" dirty="0" smtClean="0">
                <a:solidFill>
                  <a:schemeClr val="tx1"/>
                </a:solidFill>
              </a:rPr>
              <a:t> Христиан Андерсен 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714744" y="357166"/>
            <a:ext cx="5214974" cy="1214446"/>
          </a:xfrm>
        </p:spPr>
        <p:txBody>
          <a:bodyPr>
            <a:noAutofit/>
          </a:bodyPr>
          <a:lstStyle/>
          <a:p>
            <a:pPr algn="r"/>
            <a:r>
              <a:rPr lang="ru-RU" sz="3600" b="1" dirty="0" smtClean="0"/>
              <a:t>Принцесса на </a:t>
            </a:r>
            <a:r>
              <a:rPr lang="ru-RU" sz="3600" b="1" dirty="0" smtClean="0"/>
              <a:t>горошине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184482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Литературное чтение </a:t>
            </a:r>
          </a:p>
          <a:p>
            <a:pPr algn="ctr"/>
            <a:r>
              <a:rPr lang="ru-RU" sz="2800" b="1" dirty="0" smtClean="0"/>
              <a:t>2 класс</a:t>
            </a:r>
          </a:p>
          <a:p>
            <a:pPr algn="ctr"/>
            <a:r>
              <a:rPr lang="ru-RU" sz="2800" b="1" dirty="0" smtClean="0"/>
              <a:t>Учитель: Киселева С.А.</a:t>
            </a:r>
            <a:endParaRPr lang="ru-RU" sz="28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5" descr="C:\Users\1 класс\Documents\i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3322" y="3356992"/>
            <a:ext cx="5650966" cy="325055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8115328" cy="49339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4800" b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FFFF00"/>
                </a:solidFill>
              </a:rPr>
              <a:t>Сказка    -    ложь,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да в ней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FF00"/>
                </a:solidFill>
              </a:rPr>
              <a:t>намёк,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добрым молодцам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rgbClr val="FFFF00"/>
                </a:solidFill>
              </a:rPr>
              <a:t>урок.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7931224" cy="730250"/>
          </a:xfrm>
        </p:spPr>
        <p:txBody>
          <a:bodyPr>
            <a:noAutofit/>
          </a:bodyPr>
          <a:lstStyle/>
          <a:p>
            <a:r>
              <a:rPr lang="ru-RU" sz="6000" dirty="0" smtClean="0"/>
              <a:t>Задание для </a:t>
            </a:r>
            <a:r>
              <a:rPr lang="ru-RU" sz="6000" dirty="0" smtClean="0"/>
              <a:t>контроля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7139136" cy="730250"/>
          </a:xfrm>
        </p:spPr>
        <p:txBody>
          <a:bodyPr>
            <a:noAutofit/>
          </a:bodyPr>
          <a:lstStyle/>
          <a:p>
            <a:r>
              <a:rPr lang="ru-RU" sz="6000" dirty="0" smtClean="0"/>
              <a:t>Домашнее </a:t>
            </a:r>
            <a:r>
              <a:rPr lang="ru-RU" sz="6000" dirty="0" smtClean="0"/>
              <a:t>задание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27584" y="2420888"/>
            <a:ext cx="7086600" cy="13037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Перескажите </a:t>
            </a:r>
            <a:r>
              <a:rPr lang="ru-RU" b="1" dirty="0" smtClean="0"/>
              <a:t>прочитанную сказку по записанному плану.</a:t>
            </a:r>
          </a:p>
          <a:p>
            <a:endParaRPr lang="ru-RU" dirty="0"/>
          </a:p>
        </p:txBody>
      </p:sp>
      <p:pic>
        <p:nvPicPr>
          <p:cNvPr id="5" name="Picture 5" descr="C:\Users\1 класс\Documents\i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583848"/>
            <a:ext cx="5256584" cy="302369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716016" y="1705708"/>
            <a:ext cx="4248472" cy="3739515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6600" cap="all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https://ds05.infourok.ru/uploads/ex/06cb/000faab2-b6d68b62/5/hello_html_md6f11e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0083" r="10083"/>
          <a:stretch>
            <a:fillRect/>
          </a:stretch>
        </p:blipFill>
        <p:spPr bwMode="auto">
          <a:xfrm>
            <a:off x="395536" y="980728"/>
            <a:ext cx="4114800" cy="411480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3200400" cy="730250"/>
          </a:xfrm>
        </p:spPr>
        <p:txBody>
          <a:bodyPr>
            <a:noAutofit/>
          </a:bodyPr>
          <a:lstStyle/>
          <a:p>
            <a:r>
              <a:rPr lang="ru-RU" sz="6000" dirty="0" smtClean="0"/>
              <a:t>Цель:</a:t>
            </a:r>
            <a:endParaRPr lang="ru-RU" sz="6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Создание </a:t>
            </a:r>
            <a:r>
              <a:rPr lang="ru-RU" sz="4000" b="1" dirty="0" smtClean="0"/>
              <a:t>условия для ознакомления со сказкой Г. – Х. Андерсена «Принцесса на горошине»</a:t>
            </a:r>
            <a:endParaRPr lang="ru-RU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6059016" cy="730250"/>
          </a:xfrm>
        </p:spPr>
        <p:txBody>
          <a:bodyPr>
            <a:noAutofit/>
          </a:bodyPr>
          <a:lstStyle/>
          <a:p>
            <a:r>
              <a:rPr lang="ru-RU" sz="6000" dirty="0" smtClean="0"/>
              <a:t>Задание №1. </a:t>
            </a:r>
            <a:endParaRPr lang="ru-RU" sz="6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Изучение </a:t>
            </a:r>
            <a:r>
              <a:rPr lang="ru-RU" b="1" dirty="0" smtClean="0"/>
              <a:t>нового материала</a:t>
            </a:r>
            <a:endParaRPr lang="ru-RU" dirty="0" smtClean="0"/>
          </a:p>
          <a:p>
            <a:pPr algn="ctr"/>
            <a:r>
              <a:rPr lang="ru-RU" dirty="0" smtClean="0"/>
              <a:t>Просмотрите новый материал </a:t>
            </a:r>
            <a:r>
              <a:rPr lang="ru-RU" dirty="0" smtClean="0"/>
              <a:t>Литературное чтение 2 класс (Урок№</a:t>
            </a:r>
            <a:r>
              <a:rPr lang="ru-RU" dirty="0" smtClean="0"/>
              <a:t>66 - Г.Х. Андерсен «Принцесса на горошине».), перейдя по ссылке: </a:t>
            </a:r>
            <a:r>
              <a:rPr lang="ru-RU" u="sng" dirty="0" smtClean="0">
                <a:hlinkClick r:id="rId2"/>
              </a:rPr>
              <a:t>https://www.youtube.com/watch?v=8APbuK05Hp0&amp;t=45s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1 класс\Documents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143404" cy="3143272"/>
          </a:xfrm>
          <a:prstGeom prst="rect">
            <a:avLst/>
          </a:prstGeom>
          <a:noFill/>
        </p:spPr>
      </p:pic>
      <p:pic>
        <p:nvPicPr>
          <p:cNvPr id="6" name="Picture 6" descr="C:\Users\1 класс\Documents\i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14290"/>
            <a:ext cx="2500330" cy="3071834"/>
          </a:xfrm>
          <a:prstGeom prst="rect">
            <a:avLst/>
          </a:prstGeom>
          <a:noFill/>
        </p:spPr>
      </p:pic>
      <p:pic>
        <p:nvPicPr>
          <p:cNvPr id="7" name="Picture 2" descr="C:\Users\1 класс\Documents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643314"/>
            <a:ext cx="4143404" cy="2857520"/>
          </a:xfrm>
          <a:prstGeom prst="rect">
            <a:avLst/>
          </a:prstGeom>
          <a:noFill/>
        </p:spPr>
      </p:pic>
      <p:pic>
        <p:nvPicPr>
          <p:cNvPr id="8" name="Picture 4" descr="C:\Users\1 класс\Documents\i 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500438"/>
            <a:ext cx="2357454" cy="3214686"/>
          </a:xfrm>
          <a:prstGeom prst="rect">
            <a:avLst/>
          </a:prstGeom>
          <a:noFill/>
        </p:spPr>
      </p:pic>
      <p:pic>
        <p:nvPicPr>
          <p:cNvPr id="10" name="Содержимое 4" descr="http://festival.1september.ru/articles/556431/img6.pn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480" y="2143116"/>
            <a:ext cx="464347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08313" cy="2941636"/>
          </a:xfrm>
        </p:spPr>
        <p:txBody>
          <a:bodyPr>
            <a:noAutofit/>
          </a:bodyPr>
          <a:lstStyle/>
          <a:p>
            <a:pPr algn="l"/>
            <a:r>
              <a:rPr lang="ru-RU" sz="3600" dirty="0" err="1" smtClean="0">
                <a:solidFill>
                  <a:srgbClr val="FFFF00"/>
                </a:solidFill>
              </a:rPr>
              <a:t>Ганс</a:t>
            </a:r>
            <a:r>
              <a:rPr lang="ru-RU" sz="3600" dirty="0" smtClean="0">
                <a:solidFill>
                  <a:srgbClr val="FFFF00"/>
                </a:solidFill>
              </a:rPr>
              <a:t> Христиан Андерсен –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знаменитый сказочник.</a:t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Он написал 156 сказок.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3357562"/>
            <a:ext cx="3008313" cy="2768601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1026" name="Picture 2" descr="C:\Users\1 класс\Downloads\Андерсен.png"/>
          <p:cNvPicPr>
            <a:picLocks noChangeAspect="1" noChangeArrowheads="1"/>
          </p:cNvPicPr>
          <p:nvPr/>
        </p:nvPicPr>
        <p:blipFill>
          <a:blip r:embed="rId2" cstate="print"/>
          <a:srcRect r="35780"/>
          <a:stretch>
            <a:fillRect/>
          </a:stretch>
        </p:blipFill>
        <p:spPr bwMode="auto">
          <a:xfrm>
            <a:off x="3513419" y="214290"/>
            <a:ext cx="5344861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08313" cy="2941636"/>
          </a:xfrm>
        </p:spPr>
        <p:txBody>
          <a:bodyPr>
            <a:noAutofit/>
          </a:bodyPr>
          <a:lstStyle/>
          <a:p>
            <a:pPr algn="l"/>
            <a:r>
              <a:rPr lang="ru-RU" sz="3600" dirty="0" err="1" smtClean="0">
                <a:solidFill>
                  <a:srgbClr val="FFFF00"/>
                </a:solidFill>
              </a:rPr>
              <a:t>Ганс</a:t>
            </a:r>
            <a:r>
              <a:rPr lang="ru-RU" sz="3600" dirty="0" smtClean="0">
                <a:solidFill>
                  <a:srgbClr val="FFFF00"/>
                </a:solidFill>
              </a:rPr>
              <a:t> Христиан Андерсен –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знаменитый сказочник.</a:t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Он написал 156 сказок.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3357562"/>
            <a:ext cx="3008313" cy="2768601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1026" name="Picture 2" descr="C:\Users\1 класс\Downloads\Андерсен.png"/>
          <p:cNvPicPr>
            <a:picLocks noChangeAspect="1" noChangeArrowheads="1"/>
          </p:cNvPicPr>
          <p:nvPr/>
        </p:nvPicPr>
        <p:blipFill>
          <a:blip r:embed="rId2" cstate="print"/>
          <a:srcRect r="35780"/>
          <a:stretch>
            <a:fillRect/>
          </a:stretch>
        </p:blipFill>
        <p:spPr bwMode="auto">
          <a:xfrm>
            <a:off x="3513419" y="214290"/>
            <a:ext cx="5344861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8329642" cy="628654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Словарная работа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Тюфяк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 – мешок набитый сеном и служащий матрасом.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Перина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 – мешок, набитый пухом или перьями.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Кунсткамера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– 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музей, собрание редкостей, диковинных предметов.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Это первый музей в России, основанный Петром 1, куда собирались редкие предметы.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Гагачий пух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 – 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пух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птицы гаги.</a:t>
            </a:r>
          </a:p>
          <a:p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Почивала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 – спала.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Отпирать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 - открывать.</a:t>
            </a:r>
          </a:p>
          <a:p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7211144" cy="730250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Задание № 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173583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Выразительно  </a:t>
            </a:r>
            <a:r>
              <a:rPr lang="ru-RU" dirty="0" smtClean="0"/>
              <a:t>прочитайте сказку Г.Х. Андерсена «Принцесса на горошине» с. 197 – 199.</a:t>
            </a:r>
          </a:p>
          <a:p>
            <a:endParaRPr lang="ru-RU" dirty="0"/>
          </a:p>
        </p:txBody>
      </p:sp>
      <p:pic>
        <p:nvPicPr>
          <p:cNvPr id="5" name="Picture 2" descr="C:\Users\1 класс\Documents\i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56992"/>
            <a:ext cx="828680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7211144" cy="730250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Задание</a:t>
            </a:r>
            <a:r>
              <a:rPr lang="ru-RU" dirty="0" smtClean="0"/>
              <a:t> </a:t>
            </a:r>
            <a:r>
              <a:rPr lang="ru-RU" sz="6700" dirty="0" smtClean="0"/>
              <a:t>№ 3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11560" y="3048000"/>
            <a:ext cx="3744416" cy="117308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/>
              <a:t>Составьте </a:t>
            </a:r>
            <a:r>
              <a:rPr lang="ru-RU" b="1" dirty="0" smtClean="0"/>
              <a:t>и запишите краткий план к прочитанной сказке.</a:t>
            </a:r>
          </a:p>
          <a:p>
            <a:endParaRPr lang="ru-RU" dirty="0"/>
          </a:p>
        </p:txBody>
      </p:sp>
      <p:pic>
        <p:nvPicPr>
          <p:cNvPr id="5" name="Picture 2" descr="C:\Users\1 класс\Documents\i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844824"/>
            <a:ext cx="3777066" cy="47222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10715</TotalTime>
  <Words>174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Ганс Христиан Андерсен </vt:lpstr>
      <vt:lpstr>Цель:</vt:lpstr>
      <vt:lpstr>Задание №1. </vt:lpstr>
      <vt:lpstr>Слайд 4</vt:lpstr>
      <vt:lpstr>Ганс Христиан Андерсен – знаменитый сказочник.  Он написал 156 сказок.</vt:lpstr>
      <vt:lpstr>Ганс Христиан Андерсен – знаменитый сказочник.  Он написал 156 сказок.</vt:lpstr>
      <vt:lpstr>Слайд 7</vt:lpstr>
      <vt:lpstr>Задание № 2 </vt:lpstr>
      <vt:lpstr>Задание № 3 </vt:lpstr>
      <vt:lpstr>Слайд 10</vt:lpstr>
      <vt:lpstr>Задание для контроля</vt:lpstr>
      <vt:lpstr>Домашнее задание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 класс</dc:creator>
  <cp:lastModifiedBy>света</cp:lastModifiedBy>
  <cp:revision>74</cp:revision>
  <dcterms:created xsi:type="dcterms:W3CDTF">2013-04-28T08:49:05Z</dcterms:created>
  <dcterms:modified xsi:type="dcterms:W3CDTF">2022-05-18T15:49:18Z</dcterms:modified>
</cp:coreProperties>
</file>