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59"/>
            <a:ext cx="7772400" cy="338437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Контрольная работа № 6 по теме «Табличное умножение и деление»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85184"/>
            <a:ext cx="6400800" cy="985664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Проверка </a:t>
            </a:r>
            <a:r>
              <a:rPr lang="ru-RU" b="1" dirty="0" smtClean="0"/>
              <a:t>уровень знания табличных случаев умножения и деления.</a:t>
            </a:r>
            <a:endParaRPr lang="ru-RU" b="1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132856"/>
            <a:ext cx="7499176" cy="399330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Просмотрите </a:t>
            </a:r>
            <a:r>
              <a:rPr lang="ru-RU" b="1" dirty="0" smtClean="0"/>
              <a:t>ранее выученные правила по теме «Табличное умножение деление»</a:t>
            </a:r>
            <a:endParaRPr lang="ru-RU" b="1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На </a:t>
            </a:r>
            <a:r>
              <a:rPr lang="ru-RU" sz="2400" b="1" dirty="0" smtClean="0"/>
              <a:t>двойном листике запишите:</a:t>
            </a:r>
          </a:p>
          <a:p>
            <a:pPr algn="r">
              <a:buNone/>
            </a:pPr>
            <a:r>
              <a:rPr lang="ru-RU" sz="2400" b="1" dirty="0" smtClean="0"/>
              <a:t>ФИО</a:t>
            </a:r>
            <a:endParaRPr lang="ru-RU" sz="2400" b="1" dirty="0" smtClean="0"/>
          </a:p>
          <a:p>
            <a:pPr algn="r">
              <a:buNone/>
            </a:pPr>
            <a:r>
              <a:rPr lang="ru-RU" sz="2400" b="1" dirty="0" smtClean="0"/>
              <a:t>2 класс</a:t>
            </a:r>
          </a:p>
          <a:p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17 мая</a:t>
            </a:r>
          </a:p>
          <a:p>
            <a:pPr algn="ctr">
              <a:buNone/>
            </a:pPr>
            <a:r>
              <a:rPr lang="ru-RU" sz="2400" b="1" dirty="0" smtClean="0"/>
              <a:t>Контрольная работа</a:t>
            </a:r>
          </a:p>
          <a:p>
            <a:pPr algn="ctr">
              <a:buNone/>
            </a:pPr>
            <a:r>
              <a:rPr lang="ru-RU" sz="2400" b="1" dirty="0" smtClean="0"/>
              <a:t>… вариант</a:t>
            </a:r>
          </a:p>
          <a:p>
            <a:r>
              <a:rPr lang="ru-RU" sz="2400" b="1" dirty="0" smtClean="0"/>
              <a:t>Вариант выбрать необходимо по желанию с.78, 79.</a:t>
            </a:r>
          </a:p>
          <a:p>
            <a:r>
              <a:rPr lang="ru-RU" sz="2400" b="1" dirty="0" smtClean="0"/>
              <a:t>Выполните задания выбранного вами </a:t>
            </a:r>
            <a:r>
              <a:rPr lang="ru-RU" sz="2400" b="1" dirty="0" smtClean="0"/>
              <a:t>варианта контрольной работы.</a:t>
            </a:r>
            <a:endParaRPr lang="ru-RU" sz="2400" b="1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Внимательно </a:t>
            </a:r>
            <a:r>
              <a:rPr lang="ru-RU" b="1" dirty="0" smtClean="0"/>
              <a:t>проверьте выполненную работу. Не забудьте, что ваши 2 исправления приравниваются к 1 ошибке.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600200"/>
            <a:ext cx="6707088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Повторите </a:t>
            </a:r>
            <a:r>
              <a:rPr lang="ru-RU" b="1" dirty="0" smtClean="0"/>
              <a:t>ранее выученные правила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2583160"/>
          </a:xfrm>
        </p:spPr>
        <p:txBody>
          <a:bodyPr/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0</TotalTime>
  <Words>116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Тема2</vt:lpstr>
      <vt:lpstr>Математика 2 класс Тема: Контрольная работа № 6 по теме «Табличное умножение и деление»</vt:lpstr>
      <vt:lpstr>Цель:</vt:lpstr>
      <vt:lpstr>Задание №1</vt:lpstr>
      <vt:lpstr>Задание №2</vt:lpstr>
      <vt:lpstr>Задание №3</vt:lpstr>
      <vt:lpstr>Задание для контроля:                         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Контрольная работа № 6 по теме «Табличное умножение и деление»</dc:title>
  <dc:creator>света</dc:creator>
  <cp:lastModifiedBy>света</cp:lastModifiedBy>
  <cp:revision>1</cp:revision>
  <dcterms:created xsi:type="dcterms:W3CDTF">2022-05-16T15:24:08Z</dcterms:created>
  <dcterms:modified xsi:type="dcterms:W3CDTF">2022-05-16T15:30:46Z</dcterms:modified>
</cp:coreProperties>
</file>