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803405"/>
            <a:ext cx="70866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632201"/>
            <a:ext cx="70866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4314328"/>
            <a:ext cx="2183130" cy="37464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4323846"/>
            <a:ext cx="4800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057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33" y="4697361"/>
            <a:ext cx="8116526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1295" y="941440"/>
            <a:ext cx="811638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5516716"/>
            <a:ext cx="81153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753533"/>
            <a:ext cx="81153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9134"/>
            <a:ext cx="7597887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365557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1" y="3959863"/>
            <a:ext cx="7613650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8" y="9334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8173" y="270129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71" y="1124702"/>
            <a:ext cx="7609640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8316"/>
            <a:ext cx="7608491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8884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0" y="2202080"/>
            <a:ext cx="2592324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49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6600" y="2201333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75144" y="2904067"/>
            <a:ext cx="2592324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8850" y="2192866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038851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6463" y="4191001"/>
            <a:ext cx="2588687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6463" y="2362200"/>
            <a:ext cx="258868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6463" y="4873765"/>
            <a:ext cx="2588687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698" y="4191001"/>
            <a:ext cx="2586701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80697" y="2362200"/>
            <a:ext cx="258670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80699" y="4873764"/>
            <a:ext cx="2586701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7299" y="4191001"/>
            <a:ext cx="259235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37391" y="2362200"/>
            <a:ext cx="258590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037299" y="4873762"/>
            <a:ext cx="2589334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194560"/>
            <a:ext cx="81153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45067"/>
            <a:ext cx="154305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8350" y="745068"/>
            <a:ext cx="615315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79942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1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753534"/>
            <a:ext cx="81152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350" y="3641726"/>
            <a:ext cx="786765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2"/>
            <a:ext cx="5243619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45795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7" y="2183802"/>
            <a:ext cx="3809993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3132667"/>
            <a:ext cx="3983831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183802"/>
            <a:ext cx="382905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32667"/>
            <a:ext cx="40005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686" y="746760"/>
            <a:ext cx="4882964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30861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51549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5928" y="751242"/>
            <a:ext cx="273372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515493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45795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2194561"/>
            <a:ext cx="81153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6520" y="6356351"/>
            <a:ext cx="218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355846"/>
            <a:ext cx="5829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8700" y="1268760"/>
            <a:ext cx="7086600" cy="324035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Литературное чтение на родном (русском) языке</a:t>
            </a:r>
            <a:br>
              <a:rPr lang="ru-RU" sz="3600" b="1" dirty="0" smtClean="0"/>
            </a:br>
            <a:r>
              <a:rPr lang="ru-RU" sz="3600" b="1" dirty="0" smtClean="0"/>
              <a:t>2 класс</a:t>
            </a:r>
            <a:br>
              <a:rPr lang="ru-RU" sz="3600" b="1" dirty="0" smtClean="0"/>
            </a:br>
            <a:r>
              <a:rPr lang="ru-RU" sz="3600" b="1" dirty="0" smtClean="0"/>
              <a:t>Тема: Проверочная работа №2 по итогам изучения раздела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869160"/>
            <a:ext cx="7086600" cy="685800"/>
          </a:xfrm>
        </p:spPr>
        <p:txBody>
          <a:bodyPr/>
          <a:lstStyle/>
          <a:p>
            <a:r>
              <a:rPr lang="ru-RU" b="1" dirty="0" smtClean="0"/>
              <a:t>Учитель? Киселева С.А.</a:t>
            </a:r>
            <a:endParaRPr lang="ru-RU" b="1" dirty="0"/>
          </a:p>
        </p:txBody>
      </p:sp>
    </p:spTree>
  </p:cSld>
  <p:clrMapOvr>
    <a:masterClrMapping/>
  </p:clrMapOvr>
  <p:transition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3068960"/>
            <a:ext cx="6457950" cy="129302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Проверка уровня знаний по пройденному разделу.</a:t>
            </a:r>
            <a:endParaRPr lang="ru-RU" sz="3600" b="1" dirty="0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Просмотрите ранее пройденный материал.</a:t>
            </a:r>
            <a:endParaRPr lang="ru-RU" sz="3200" b="1" dirty="0"/>
          </a:p>
        </p:txBody>
      </p:sp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04664"/>
            <a:ext cx="6457950" cy="648403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" y="1268760"/>
            <a:ext cx="8115300" cy="4949927"/>
          </a:xfrm>
        </p:spPr>
        <p:txBody>
          <a:bodyPr>
            <a:normAutofit/>
          </a:bodyPr>
          <a:lstStyle/>
          <a:p>
            <a:r>
              <a:rPr lang="ru-RU" dirty="0" smtClean="0"/>
              <a:t>На двойном листике запишите: </a:t>
            </a:r>
          </a:p>
          <a:p>
            <a:pPr algn="r">
              <a:buNone/>
            </a:pPr>
            <a:r>
              <a:rPr lang="ru-RU" dirty="0" smtClean="0"/>
              <a:t>ФИО</a:t>
            </a:r>
          </a:p>
          <a:p>
            <a:pPr algn="r">
              <a:buNone/>
            </a:pPr>
            <a:r>
              <a:rPr lang="ru-RU" dirty="0" smtClean="0"/>
              <a:t>2 класс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17 мая</a:t>
            </a:r>
          </a:p>
          <a:p>
            <a:pPr algn="ctr">
              <a:buNone/>
            </a:pPr>
            <a:r>
              <a:rPr lang="ru-RU" dirty="0" smtClean="0"/>
              <a:t>Проверочная работа</a:t>
            </a:r>
          </a:p>
          <a:p>
            <a:pPr algn="ctr">
              <a:buNone/>
            </a:pPr>
            <a:r>
              <a:rPr lang="ru-RU" dirty="0" smtClean="0"/>
              <a:t>1 вариант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dirty="0" smtClean="0"/>
              <a:t>Выполните задания данной проверочной работы:</a:t>
            </a:r>
          </a:p>
        </p:txBody>
      </p:sp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14350" y="1196753"/>
            <a:ext cx="8115300" cy="5021934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Проверочная работа №6 «Народные праздники, связанные с временами года».</a:t>
            </a:r>
            <a:endParaRPr lang="ru-RU" dirty="0" smtClean="0"/>
          </a:p>
          <a:p>
            <a:r>
              <a:rPr lang="ru-RU" b="1" dirty="0" smtClean="0"/>
              <a:t>1.      Соедини автора и название произведения.</a:t>
            </a:r>
            <a:endParaRPr lang="ru-RU" dirty="0" smtClean="0"/>
          </a:p>
          <a:p>
            <a:r>
              <a:rPr lang="ru-RU" dirty="0" smtClean="0"/>
              <a:t>а) И.С. Шмелёв                                </a:t>
            </a:r>
            <a:r>
              <a:rPr lang="ru-RU" dirty="0" smtClean="0"/>
              <a:t>а</a:t>
            </a:r>
            <a:r>
              <a:rPr lang="ru-RU" dirty="0" smtClean="0"/>
              <a:t>) «Жаворонок»</a:t>
            </a:r>
          </a:p>
          <a:p>
            <a:r>
              <a:rPr lang="ru-RU" dirty="0" smtClean="0"/>
              <a:t>б) Л.Ф. Воронкова                           </a:t>
            </a:r>
            <a:r>
              <a:rPr lang="ru-RU" dirty="0" smtClean="0"/>
              <a:t>б</a:t>
            </a:r>
            <a:r>
              <a:rPr lang="ru-RU" dirty="0" smtClean="0"/>
              <a:t>) «Девочка </a:t>
            </a:r>
            <a:r>
              <a:rPr lang="ru-RU" dirty="0" smtClean="0"/>
              <a:t>из</a:t>
            </a:r>
            <a:r>
              <a:rPr lang="ru-RU" dirty="0" smtClean="0"/>
              <a:t> </a:t>
            </a:r>
            <a:r>
              <a:rPr lang="ru-RU" dirty="0" smtClean="0"/>
              <a:t>                 </a:t>
            </a:r>
          </a:p>
          <a:p>
            <a:r>
              <a:rPr lang="ru-RU" dirty="0" smtClean="0"/>
              <a:t>                                                             города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в) А.С. Пушкин                                 </a:t>
            </a:r>
            <a:r>
              <a:rPr lang="ru-RU" dirty="0" smtClean="0"/>
              <a:t>в</a:t>
            </a:r>
            <a:r>
              <a:rPr lang="ru-RU" dirty="0" smtClean="0"/>
              <a:t>)  «Лето Господне»</a:t>
            </a:r>
          </a:p>
          <a:p>
            <a:r>
              <a:rPr lang="ru-RU" dirty="0" smtClean="0"/>
              <a:t>г) В.А. Жуковский                             г) «Птичка»</a:t>
            </a:r>
          </a:p>
          <a:p>
            <a:r>
              <a:rPr lang="ru-RU" dirty="0" smtClean="0"/>
              <a:t> </a:t>
            </a:r>
          </a:p>
        </p:txBody>
      </p:sp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" y="1268760"/>
            <a:ext cx="8115300" cy="5400599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2.      Напиши, из какого произведения эти строки и кто автор.</a:t>
            </a:r>
            <a:endParaRPr lang="ru-RU" dirty="0" smtClean="0"/>
          </a:p>
          <a:p>
            <a:r>
              <a:rPr lang="ru-RU" dirty="0" smtClean="0"/>
              <a:t>а) «Я стал доступен утешенью;</a:t>
            </a:r>
          </a:p>
          <a:p>
            <a:r>
              <a:rPr lang="ru-RU" dirty="0" smtClean="0"/>
              <a:t>За что на Бога мне роптать,</a:t>
            </a:r>
          </a:p>
          <a:p>
            <a:r>
              <a:rPr lang="ru-RU" dirty="0" smtClean="0"/>
              <a:t>Когда хоть одному творенью</a:t>
            </a:r>
          </a:p>
          <a:p>
            <a:r>
              <a:rPr lang="ru-RU" dirty="0" smtClean="0"/>
              <a:t>Я мог свободу даровать!» _________________________________________________________</a:t>
            </a:r>
          </a:p>
          <a:p>
            <a:r>
              <a:rPr lang="ru-RU" dirty="0" smtClean="0"/>
              <a:t>б) «Он голосисто с вышины</a:t>
            </a:r>
          </a:p>
          <a:p>
            <a:r>
              <a:rPr lang="ru-RU" dirty="0" smtClean="0"/>
              <a:t>Поёт, на солнышке сверкая:</a:t>
            </a:r>
          </a:p>
          <a:p>
            <a:r>
              <a:rPr lang="ru-RU" dirty="0" smtClean="0"/>
              <a:t>Весна пришла к нам молодая,</a:t>
            </a:r>
          </a:p>
          <a:p>
            <a:r>
              <a:rPr lang="ru-RU" dirty="0" smtClean="0"/>
              <a:t>Я здесь пою приход весны». _______________________________________________________</a:t>
            </a:r>
          </a:p>
          <a:p>
            <a:r>
              <a:rPr lang="ru-RU" dirty="0" smtClean="0"/>
              <a:t>__</a:t>
            </a:r>
            <a:r>
              <a:rPr lang="ru-RU" dirty="0" smtClean="0"/>
              <a:t> в) «Поздний вечер. Заговелись перед Постом. Завтра будет печальный звон.»</a:t>
            </a:r>
          </a:p>
          <a:p>
            <a:pPr>
              <a:buNone/>
            </a:pPr>
            <a:r>
              <a:rPr lang="ru-RU" dirty="0" smtClean="0"/>
              <a:t>______________________________________________________________________________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" y="1268760"/>
            <a:ext cx="8115300" cy="5400600"/>
          </a:xfrm>
        </p:spPr>
        <p:txBody>
          <a:bodyPr>
            <a:normAutofit/>
          </a:bodyPr>
          <a:lstStyle/>
          <a:p>
            <a:r>
              <a:rPr lang="ru-RU" b="1" dirty="0" smtClean="0"/>
              <a:t>3.      Перечислите 4 угодья весны</a:t>
            </a:r>
            <a:endParaRPr lang="ru-RU" dirty="0" smtClean="0"/>
          </a:p>
          <a:p>
            <a:r>
              <a:rPr lang="ru-RU" b="1" dirty="0" smtClean="0"/>
              <a:t>___________________________________________________________________________________________________________________________________ </a:t>
            </a:r>
            <a:endParaRPr lang="ru-RU" b="1" dirty="0" smtClean="0"/>
          </a:p>
          <a:p>
            <a:r>
              <a:rPr lang="ru-RU" b="1" dirty="0" smtClean="0"/>
              <a:t>4</a:t>
            </a:r>
            <a:r>
              <a:rPr lang="ru-RU" b="1" dirty="0" smtClean="0"/>
              <a:t>.      Из слов составь пословицу и запиши:</a:t>
            </a:r>
            <a:endParaRPr lang="ru-RU" dirty="0" smtClean="0"/>
          </a:p>
          <a:p>
            <a:r>
              <a:rPr lang="ru-RU" dirty="0" smtClean="0"/>
              <a:t>То, посеешь, и, что, пожнёшь.</a:t>
            </a:r>
          </a:p>
          <a:p>
            <a:r>
              <a:rPr lang="ru-RU" b="1" dirty="0" smtClean="0"/>
              <a:t>________________________________________________________________________________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5. Выпишите пословицу о труде.</a:t>
            </a:r>
            <a:endParaRPr lang="ru-RU" dirty="0" smtClean="0"/>
          </a:p>
          <a:p>
            <a:r>
              <a:rPr lang="ru-RU" dirty="0" smtClean="0"/>
              <a:t>-  Кто скоро помог, тот дважды помог.    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smtClean="0"/>
              <a:t>Не </a:t>
            </a:r>
            <a:r>
              <a:rPr lang="ru-RU" dirty="0" err="1" smtClean="0"/>
              <a:t>поклонясь</a:t>
            </a:r>
            <a:r>
              <a:rPr lang="ru-RU" dirty="0" smtClean="0"/>
              <a:t> до земли, и грибка не подымешь.</a:t>
            </a:r>
          </a:p>
          <a:p>
            <a:r>
              <a:rPr lang="ru-RU" dirty="0" smtClean="0"/>
              <a:t>- Всякому мила своя сторона.</a:t>
            </a:r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Внимательно проверьте выполненную работу.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Тема4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5</TotalTime>
  <Words>90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Тема4</vt:lpstr>
      <vt:lpstr>Литературное чтение на родном (русском) языке 2 класс Тема: Проверочная работа №2 по итогам изучения раздела</vt:lpstr>
      <vt:lpstr>Цель:</vt:lpstr>
      <vt:lpstr>Задание №1</vt:lpstr>
      <vt:lpstr>Задание №2</vt:lpstr>
      <vt:lpstr>Слайд 5</vt:lpstr>
      <vt:lpstr>Слайд 6</vt:lpstr>
      <vt:lpstr>Слайд 7</vt:lpstr>
      <vt:lpstr>Задание №3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на родном (русском) языке 2 класс Тема: Проверочная работа №2 по итогам изучения раздела</dc:title>
  <dc:creator>света</dc:creator>
  <cp:lastModifiedBy>света</cp:lastModifiedBy>
  <cp:revision>2</cp:revision>
  <dcterms:created xsi:type="dcterms:W3CDTF">2022-05-16T15:45:24Z</dcterms:created>
  <dcterms:modified xsi:type="dcterms:W3CDTF">2022-05-17T14:41:59Z</dcterms:modified>
</cp:coreProperties>
</file>