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1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1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20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5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38" name="Group 113"/>
            <p:cNvGrpSpPr>
              <a:grpSpLocks/>
            </p:cNvGrpSpPr>
            <p:nvPr userDrawn="1"/>
          </p:nvGrpSpPr>
          <p:grpSpPr bwMode="auto">
            <a:xfrm>
              <a:off x="16" y="1322"/>
              <a:ext cx="3325" cy="2952"/>
              <a:chOff x="16" y="1322"/>
              <a:chExt cx="3325" cy="2952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0" name="Group 120"/>
              <p:cNvGrpSpPr>
                <a:grpSpLocks noChangeAspect="1"/>
              </p:cNvGrpSpPr>
              <p:nvPr/>
            </p:nvGrpSpPr>
            <p:grpSpPr bwMode="auto">
              <a:xfrm>
                <a:off x="3062" y="1322"/>
                <a:ext cx="261" cy="298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1" y="1468"/>
                  <a:ext cx="282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5"/>
                  <a:ext cx="226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2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697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97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smtClean="0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7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205829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205831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2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3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205835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205837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205839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0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1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2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3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4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5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6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7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8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9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0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1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2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3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4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5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6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7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8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9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0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1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2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3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4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5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6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7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8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9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0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1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2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3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4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20587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205888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89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0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1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2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3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4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5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6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7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8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9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0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1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2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3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4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5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6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7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8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9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0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1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2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3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4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5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6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7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8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9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0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1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2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3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05925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26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1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05928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29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0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1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2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3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4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5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6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12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205938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39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0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1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2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3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0594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595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20595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95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95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9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95536" y="476672"/>
            <a:ext cx="8424936" cy="453650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Математика</a:t>
            </a:r>
            <a:br>
              <a:rPr lang="ru-RU" b="1" dirty="0" smtClean="0">
                <a:ln>
                  <a:solidFill>
                    <a:srgbClr val="C00000"/>
                  </a:solidFill>
                </a:ln>
              </a:rPr>
            </a:b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2 класс</a:t>
            </a:r>
            <a:br>
              <a:rPr lang="ru-RU" b="1" dirty="0" smtClean="0">
                <a:ln>
                  <a:solidFill>
                    <a:srgbClr val="C00000"/>
                  </a:solidFill>
                </a:ln>
              </a:rPr>
            </a:b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Тема: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«Странички для любознательных» – задания творческого и поискового характера»</a:t>
            </a:r>
            <a:endParaRPr lang="ru-RU" b="1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259632" y="5589240"/>
            <a:ext cx="6400800" cy="76964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Цель: </a:t>
            </a:r>
            <a:endParaRPr lang="ru-RU" b="1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Повторение </a:t>
            </a:r>
            <a:r>
              <a:rPr lang="ru-RU" sz="3600" b="1" dirty="0" smtClean="0"/>
              <a:t>и обобщение материала, изученного  на предыдущих уроках.</a:t>
            </a:r>
            <a:endParaRPr lang="ru-RU" sz="3600" b="1" dirty="0"/>
          </a:p>
        </p:txBody>
      </p:sp>
      <p:pic>
        <p:nvPicPr>
          <p:cNvPr id="7170" name="Picture 2" descr="https://xn--47-kmc.xn--80aafey1amqq.xn--d1acj3b/images/events/cover/ce3613fe2992fd67b252cf23d156948d_big.png"/>
          <p:cNvPicPr>
            <a:picLocks noChangeAspect="1" noChangeArrowheads="1"/>
          </p:cNvPicPr>
          <p:nvPr/>
        </p:nvPicPr>
        <p:blipFill>
          <a:blip r:embed="rId2" cstate="print"/>
          <a:srcRect t="28229"/>
          <a:stretch>
            <a:fillRect/>
          </a:stretch>
        </p:blipFill>
        <p:spPr bwMode="auto">
          <a:xfrm>
            <a:off x="755576" y="3356992"/>
            <a:ext cx="6724650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Задание №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1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1"/>
            <a:ext cx="7211144" cy="211683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Восстанови </a:t>
            </a:r>
            <a:r>
              <a:rPr lang="ru-RU" b="1" dirty="0" smtClean="0"/>
              <a:t>пропущенные цифры №1 с. 95</a:t>
            </a:r>
          </a:p>
          <a:p>
            <a:pPr algn="ctr"/>
            <a:r>
              <a:rPr lang="ru-RU" b="1" dirty="0" smtClean="0"/>
              <a:t> </a:t>
            </a:r>
          </a:p>
        </p:txBody>
      </p:sp>
      <p:pic>
        <p:nvPicPr>
          <p:cNvPr id="6146" name="Picture 2" descr="https://ds04.infourok.ru/uploads/ex/078a/001306d1-66953c29/img1.jpg"/>
          <p:cNvPicPr>
            <a:picLocks noChangeAspect="1" noChangeArrowheads="1"/>
          </p:cNvPicPr>
          <p:nvPr/>
        </p:nvPicPr>
        <p:blipFill>
          <a:blip r:embed="rId2" cstate="print"/>
          <a:srcRect l="26775" t="48299" r="32276"/>
          <a:stretch>
            <a:fillRect/>
          </a:stretch>
        </p:blipFill>
        <p:spPr bwMode="auto">
          <a:xfrm>
            <a:off x="683568" y="2924944"/>
            <a:ext cx="3744416" cy="35456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Задание №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2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Решите </a:t>
            </a:r>
            <a:r>
              <a:rPr lang="ru-RU" b="1" dirty="0" smtClean="0"/>
              <a:t>уравнения № 4 с. 94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s://ds04.infourok.ru/uploads/ex/078a/001306d1-66953c29/img1.jpg"/>
          <p:cNvPicPr>
            <a:picLocks noChangeAspect="1" noChangeArrowheads="1"/>
          </p:cNvPicPr>
          <p:nvPr/>
        </p:nvPicPr>
        <p:blipFill>
          <a:blip r:embed="rId2" cstate="print"/>
          <a:srcRect l="26775" t="48299" r="32276"/>
          <a:stretch>
            <a:fillRect/>
          </a:stretch>
        </p:blipFill>
        <p:spPr bwMode="auto">
          <a:xfrm>
            <a:off x="3347864" y="2852936"/>
            <a:ext cx="3744416" cy="35456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Задание №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3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Решите </a:t>
            </a:r>
            <a:r>
              <a:rPr lang="ru-RU" b="1" dirty="0" smtClean="0"/>
              <a:t>задачу №2 С.95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https://xn--47-kmc.xn--80aafey1amqq.xn--d1acj3b/images/events/cover/ce3613fe2992fd67b252cf23d156948d_big.png"/>
          <p:cNvPicPr>
            <a:picLocks noChangeAspect="1" noChangeArrowheads="1"/>
          </p:cNvPicPr>
          <p:nvPr/>
        </p:nvPicPr>
        <p:blipFill>
          <a:blip r:embed="rId2" cstate="print"/>
          <a:srcRect l="20345" t="28953" r="15406"/>
          <a:stretch>
            <a:fillRect/>
          </a:stretch>
        </p:blipFill>
        <p:spPr bwMode="auto">
          <a:xfrm>
            <a:off x="3995936" y="3356992"/>
            <a:ext cx="4320480" cy="31806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Задание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для контроля: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Составьте </a:t>
            </a:r>
            <a:r>
              <a:rPr lang="ru-RU" dirty="0" smtClean="0"/>
              <a:t>3 примера на действие деление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4" name="Picture 2" descr="https://ds04.infourok.ru/uploads/ex/078a/001306d1-66953c29/img1.jpg"/>
          <p:cNvPicPr>
            <a:picLocks noChangeAspect="1" noChangeArrowheads="1"/>
          </p:cNvPicPr>
          <p:nvPr/>
        </p:nvPicPr>
        <p:blipFill>
          <a:blip r:embed="rId2" cstate="print"/>
          <a:srcRect l="26775" t="48299" r="32276"/>
          <a:stretch>
            <a:fillRect/>
          </a:stretch>
        </p:blipFill>
        <p:spPr bwMode="auto">
          <a:xfrm>
            <a:off x="683568" y="2924944"/>
            <a:ext cx="3744416" cy="35456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Домашнее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</a:rPr>
              <a:t>задание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Решите </a:t>
            </a:r>
            <a:r>
              <a:rPr lang="ru-RU" b="1" dirty="0" smtClean="0"/>
              <a:t>задачу №7 с. 95</a:t>
            </a:r>
          </a:p>
          <a:p>
            <a:endParaRPr lang="ru-RU" dirty="0"/>
          </a:p>
        </p:txBody>
      </p:sp>
      <p:pic>
        <p:nvPicPr>
          <p:cNvPr id="2050" name="Picture 2" descr="https://xn--47-kmc.xn--80aafey1amqq.xn--d1acj3b/images/events/cover/ce3613fe2992fd67b252cf23d156948d_b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32856"/>
            <a:ext cx="6724650" cy="44767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3312368"/>
          </a:xfrm>
        </p:spPr>
        <p:txBody>
          <a:bodyPr/>
          <a:lstStyle/>
          <a:p>
            <a:r>
              <a:rPr lang="ru-RU" sz="8000" b="1" dirty="0" smtClean="0">
                <a:ln>
                  <a:solidFill>
                    <a:srgbClr val="C00000"/>
                  </a:solidFill>
                </a:ln>
              </a:rPr>
              <a:t>Спасибо за внимание!</a:t>
            </a:r>
            <a:endParaRPr lang="ru-RU" sz="8000" b="1" dirty="0">
              <a:ln>
                <a:solidFill>
                  <a:srgbClr val="C00000"/>
                </a:solidFill>
              </a:ln>
            </a:endParaRPr>
          </a:p>
        </p:txBody>
      </p:sp>
    </p:spTree>
  </p:cSld>
  <p:clrMapOvr>
    <a:masterClrMapping/>
  </p:clrMapOvr>
  <p:transition spd="slow">
    <p:checker dir="vert"/>
  </p:transition>
</p:sld>
</file>

<file path=ppt/theme/theme1.xml><?xml version="1.0" encoding="utf-8"?>
<a:theme xmlns:a="http://schemas.openxmlformats.org/drawingml/2006/main" name="Тема13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0</TotalTime>
  <Words>71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Тема13</vt:lpstr>
      <vt:lpstr>Математика 2 класс Тема: «Странички для любознательных» – задания творческого и поискового характера»</vt:lpstr>
      <vt:lpstr>Цель: </vt:lpstr>
      <vt:lpstr>Задание №1</vt:lpstr>
      <vt:lpstr>Задание №2</vt:lpstr>
      <vt:lpstr>Задание №3</vt:lpstr>
      <vt:lpstr>Задание для контроля: 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«Странички для любознательных» – задания творческого и поискового характера»</dc:title>
  <dc:creator>света</dc:creator>
  <cp:lastModifiedBy>света</cp:lastModifiedBy>
  <cp:revision>1</cp:revision>
  <dcterms:created xsi:type="dcterms:W3CDTF">2022-05-19T15:10:51Z</dcterms:created>
  <dcterms:modified xsi:type="dcterms:W3CDTF">2022-05-19T15:20:18Z</dcterms:modified>
</cp:coreProperties>
</file>