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22.05.2022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20688"/>
            <a:ext cx="6982544" cy="511256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Математика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2 класс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Тема: </a:t>
            </a:r>
            <a:r>
              <a:rPr lang="ru-RU" b="1" dirty="0" smtClean="0">
                <a:solidFill>
                  <a:srgbClr val="7030A0"/>
                </a:solidFill>
              </a:rPr>
              <a:t>Числа от 1 до 100. Нумерация. Числовые и буквенные выражения. Равенство. Неравенство. Уравнение.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661248"/>
            <a:ext cx="6400800" cy="625624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/>
              <a:t>Цель: 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Повторение </a:t>
            </a:r>
            <a:r>
              <a:rPr lang="ru-RU" b="1" dirty="0" smtClean="0"/>
              <a:t>нумерации, устных и письменных приёмов сложения и вычитания, приёмов сравнения чисел.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/>
              <a:t>Задание №</a:t>
            </a:r>
            <a:r>
              <a:rPr lang="ru-RU" sz="6000" b="1" dirty="0" smtClean="0"/>
              <a:t>1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41179"/>
          </a:xfrm>
        </p:spPr>
        <p:txBody>
          <a:bodyPr/>
          <a:lstStyle/>
          <a:p>
            <a:pPr algn="ctr"/>
            <a:r>
              <a:rPr lang="ru-RU" b="1" dirty="0" smtClean="0"/>
              <a:t>Восстанови </a:t>
            </a:r>
            <a:r>
              <a:rPr lang="ru-RU" b="1" dirty="0" smtClean="0"/>
              <a:t>пропущенные цифры №1 с. 102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/>
              <a:t>Задание №</a:t>
            </a:r>
            <a:r>
              <a:rPr lang="ru-RU" sz="6000" b="1" dirty="0" smtClean="0"/>
              <a:t>2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 algn="ctr"/>
            <a:r>
              <a:rPr lang="ru-RU" b="1" dirty="0" smtClean="0"/>
              <a:t>Решите </a:t>
            </a:r>
            <a:r>
              <a:rPr lang="ru-RU" b="1" dirty="0" smtClean="0"/>
              <a:t>уравнения № 2 с. </a:t>
            </a:r>
            <a:r>
              <a:rPr lang="ru-RU" b="1" dirty="0" smtClean="0"/>
              <a:t>103</a:t>
            </a:r>
            <a:endParaRPr lang="ru-RU" b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/>
              <a:t>Задание №</a:t>
            </a:r>
            <a:r>
              <a:rPr lang="ru-RU" sz="6000" b="1" dirty="0" smtClean="0"/>
              <a:t>3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1008"/>
            <a:ext cx="8229600" cy="2625155"/>
          </a:xfrm>
        </p:spPr>
        <p:txBody>
          <a:bodyPr/>
          <a:lstStyle/>
          <a:p>
            <a:pPr algn="ctr"/>
            <a:r>
              <a:rPr lang="ru-RU" b="1" dirty="0" smtClean="0"/>
              <a:t>Решите </a:t>
            </a:r>
            <a:r>
              <a:rPr lang="ru-RU" b="1" dirty="0" smtClean="0"/>
              <a:t>задачу № 4С.103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/>
          <a:lstStyle/>
          <a:p>
            <a:r>
              <a:rPr lang="ru-RU" sz="6000" b="1" dirty="0" smtClean="0"/>
              <a:t>Задание для контроля:                          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ru-RU" b="1" dirty="0" smtClean="0"/>
              <a:t>Выполните </a:t>
            </a:r>
            <a:r>
              <a:rPr lang="ru-RU" b="1" dirty="0" smtClean="0"/>
              <a:t>задание №6 с.102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/>
              <a:t>Домашнее </a:t>
            </a:r>
            <a:r>
              <a:rPr lang="ru-RU" sz="6000" b="1" dirty="0" smtClean="0"/>
              <a:t>задание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</p:spPr>
        <p:txBody>
          <a:bodyPr/>
          <a:lstStyle/>
          <a:p>
            <a:pPr algn="ctr"/>
            <a:r>
              <a:rPr lang="ru-RU" b="1" dirty="0" smtClean="0"/>
              <a:t>Решите </a:t>
            </a:r>
            <a:r>
              <a:rPr lang="ru-RU" b="1" dirty="0" smtClean="0"/>
              <a:t>задачу №2 (2 тема) с. 103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229600" cy="2511152"/>
          </a:xfrm>
        </p:spPr>
        <p:txBody>
          <a:bodyPr/>
          <a:lstStyle/>
          <a:p>
            <a:r>
              <a:rPr lang="ru-RU" sz="7200" b="1" dirty="0" smtClean="0"/>
              <a:t>Спасибо за внимание</a:t>
            </a:r>
            <a:r>
              <a:rPr lang="ru-RU" b="1" dirty="0" smtClean="0"/>
              <a:t>!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0</TotalTime>
  <Words>77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</vt:lpstr>
      <vt:lpstr>Математика 2 класс Тема: Числа от 1 до 100. Нумерация. Числовые и буквенные выражения. Равенство. Неравенство. Уравнение. </vt:lpstr>
      <vt:lpstr>Цель: </vt:lpstr>
      <vt:lpstr>Задание №1</vt:lpstr>
      <vt:lpstr>Задание №2</vt:lpstr>
      <vt:lpstr>Задание №3</vt:lpstr>
      <vt:lpstr>Задание для контроля:                         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Числа от 1 до 100. Нумерация. Числовые и буквенные выражения. Равенство. Неравенство. Уравнение. </dc:title>
  <dc:creator>света</dc:creator>
  <cp:lastModifiedBy>света</cp:lastModifiedBy>
  <cp:revision>1</cp:revision>
  <dcterms:created xsi:type="dcterms:W3CDTF">2022-05-22T13:48:58Z</dcterms:created>
  <dcterms:modified xsi:type="dcterms:W3CDTF">2022-05-22T13:56:19Z</dcterms:modified>
</cp:coreProperties>
</file>