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58534" cy="34089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Длина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отрезков. Единицы длины. Геометрические фигуры.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877272"/>
            <a:ext cx="5398295" cy="706016"/>
          </a:xfrm>
        </p:spPr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	Закрепление </a:t>
            </a:r>
            <a:r>
              <a:rPr lang="ru-RU" sz="3600" b="1" dirty="0" smtClean="0"/>
              <a:t>знаний об отрезках, единицах длинны, геометрических фигурах.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задание на с. 109 (вверху)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2142068"/>
            <a:ext cx="3600400" cy="3649133"/>
          </a:xfrm>
        </p:spPr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задание №1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с</a:t>
            </a:r>
            <a:r>
              <a:rPr lang="ru-RU" sz="3600" b="1" dirty="0" smtClean="0"/>
              <a:t>. 109.</a:t>
            </a:r>
          </a:p>
          <a:p>
            <a:endParaRPr lang="ru-RU" dirty="0"/>
          </a:p>
        </p:txBody>
      </p:sp>
      <p:sp>
        <p:nvSpPr>
          <p:cNvPr id="5122" name="AutoShape 2" descr="https://img.allzip.org/g/120/orig/175625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catherineasquithgallery.com/uploads/posts/2021-02/1613657698_86-p-fon-dlya-prezentatsii-po-matematike-dlya-d-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Задание №</a:t>
            </a:r>
            <a:r>
              <a:rPr lang="ru-RU" sz="5400" b="1" i="1" dirty="0" smtClean="0"/>
              <a:t>3</a:t>
            </a:r>
            <a:endParaRPr lang="ru-RU" sz="5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2142068"/>
            <a:ext cx="3972968" cy="3649133"/>
          </a:xfrm>
        </p:spPr>
        <p:txBody>
          <a:bodyPr/>
          <a:lstStyle/>
          <a:p>
            <a:pPr algn="ctr"/>
            <a:r>
              <a:rPr lang="ru-RU" sz="3600" b="1" dirty="0" smtClean="0"/>
              <a:t>Начертите </a:t>
            </a:r>
            <a:r>
              <a:rPr lang="ru-RU" sz="3600" b="1" dirty="0" smtClean="0"/>
              <a:t>квадрат, длина стороны которого равны 2 см. Найдите его периметр.</a:t>
            </a:r>
          </a:p>
          <a:p>
            <a:endParaRPr lang="ru-RU" dirty="0"/>
          </a:p>
        </p:txBody>
      </p:sp>
      <p:pic>
        <p:nvPicPr>
          <p:cNvPr id="4098" name="Picture 2" descr="https://yt3.ggpht.com/ytc/AAUvwniG6iaQ3OZ30CTj3dEe753MZBThLpi5G3CBGi0r=s900-c-k-c0x00ffffff-no-r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3151312" cy="3151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для контроля:                          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1" y="2142068"/>
            <a:ext cx="4273673" cy="364913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Начертите </a:t>
            </a:r>
            <a:r>
              <a:rPr lang="ru-RU" sz="3600" b="1" dirty="0" smtClean="0"/>
              <a:t>геометрическую фигуру, у которой 5 углов. Как она называется?</a:t>
            </a:r>
          </a:p>
          <a:p>
            <a:endParaRPr lang="ru-RU" dirty="0"/>
          </a:p>
        </p:txBody>
      </p:sp>
      <p:pic>
        <p:nvPicPr>
          <p:cNvPr id="3074" name="Picture 2" descr="https://funforkids.ru/pictures/neznaika/neznaika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836712"/>
            <a:ext cx="2660184" cy="5211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Выполните </a:t>
            </a:r>
            <a:r>
              <a:rPr lang="ru-RU" sz="3600" b="1" dirty="0" smtClean="0"/>
              <a:t>задание №2 с. 109.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2852936"/>
            <a:ext cx="5713833" cy="1456267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2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Тема12</Template>
  <TotalTime>0</TotalTime>
  <Words>79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Тема12</vt:lpstr>
      <vt:lpstr>Математика 2 класс Тема: Длина отрезков. Единицы длины. Геометрические фигуры. </vt:lpstr>
      <vt:lpstr>Цель: </vt:lpstr>
      <vt:lpstr>Задание №1</vt:lpstr>
      <vt:lpstr>Задание №2</vt:lpstr>
      <vt:lpstr>Задание №3</vt:lpstr>
      <vt:lpstr>Задание для контроля:                          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Длина отрезков. Единицы длины. Геометрические фигуры. </dc:title>
  <dc:creator>света</dc:creator>
  <cp:lastModifiedBy>света</cp:lastModifiedBy>
  <cp:revision>1</cp:revision>
  <dcterms:created xsi:type="dcterms:W3CDTF">2022-05-24T14:33:52Z</dcterms:created>
  <dcterms:modified xsi:type="dcterms:W3CDTF">2022-05-24T14:43:11Z</dcterms:modified>
</cp:coreProperties>
</file>