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23.05.2022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</a:t>
            </a:r>
            <a:r>
              <a:rPr lang="ru-RU" dirty="0" smtClean="0"/>
              <a:t>АТЕМАТИКА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Таблица </a:t>
            </a:r>
            <a:r>
              <a:rPr lang="ru-RU" dirty="0" smtClean="0"/>
              <a:t>сложения. Свойства сложения.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964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563072" cy="1012974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060848"/>
            <a:ext cx="7283152" cy="406531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Закрепление </a:t>
            </a:r>
            <a:r>
              <a:rPr lang="ru-RU" b="1" dirty="0" smtClean="0"/>
              <a:t>табличных случаев сложения, повторение свойств сложения.</a:t>
            </a:r>
            <a:endParaRPr lang="ru-RU" b="1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36712"/>
            <a:ext cx="7211144" cy="864096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276872"/>
            <a:ext cx="7139136" cy="3849291"/>
          </a:xfrm>
        </p:spPr>
        <p:txBody>
          <a:bodyPr/>
          <a:lstStyle/>
          <a:p>
            <a:pPr algn="ctr"/>
            <a:r>
              <a:rPr lang="ru-RU" b="1" dirty="0" smtClean="0"/>
              <a:t>Используя </a:t>
            </a:r>
            <a:r>
              <a:rPr lang="ru-RU" b="1" dirty="0" smtClean="0"/>
              <a:t>свойства сложения, вычисли удобным способом №4 с. 105.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 algn="ctr"/>
            <a:r>
              <a:rPr lang="ru-RU" b="1" dirty="0" smtClean="0"/>
              <a:t>Решите </a:t>
            </a:r>
            <a:r>
              <a:rPr lang="ru-RU" b="1" dirty="0" smtClean="0"/>
              <a:t>примеры по заданию учебника № 6 с. 105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124744"/>
            <a:ext cx="6779096" cy="1143000"/>
          </a:xfrm>
        </p:spPr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492896"/>
            <a:ext cx="7499176" cy="3633267"/>
          </a:xfrm>
        </p:spPr>
        <p:txBody>
          <a:bodyPr/>
          <a:lstStyle/>
          <a:p>
            <a:pPr algn="ctr"/>
            <a:r>
              <a:rPr lang="ru-RU" b="1" dirty="0" smtClean="0"/>
              <a:t>Решите </a:t>
            </a:r>
            <a:r>
              <a:rPr lang="ru-RU" b="1" dirty="0" smtClean="0"/>
              <a:t>задачу с.104 (1 тема)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7211144" cy="1143000"/>
          </a:xfrm>
        </p:spPr>
        <p:txBody>
          <a:bodyPr/>
          <a:lstStyle/>
          <a:p>
            <a:r>
              <a:rPr lang="ru-RU" b="1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420888"/>
            <a:ext cx="7427168" cy="3705275"/>
          </a:xfrm>
        </p:spPr>
        <p:txBody>
          <a:bodyPr/>
          <a:lstStyle/>
          <a:p>
            <a:pPr algn="ctr"/>
            <a:r>
              <a:rPr lang="ru-RU" b="1" dirty="0" smtClean="0"/>
              <a:t>Выполните </a:t>
            </a:r>
            <a:r>
              <a:rPr lang="ru-RU" b="1" dirty="0" smtClean="0"/>
              <a:t>задание № 2 с. 104 (устно)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algn="ctr"/>
            <a:r>
              <a:rPr lang="ru-RU" b="1" dirty="0" smtClean="0"/>
              <a:t>Решите </a:t>
            </a:r>
            <a:r>
              <a:rPr lang="ru-RU" b="1" dirty="0" smtClean="0"/>
              <a:t>задачу (2 тема) с. 104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229600" cy="1143000"/>
          </a:xfrm>
        </p:spPr>
        <p:txBody>
          <a:bodyPr/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0</TotalTime>
  <Words>85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Тема2</vt:lpstr>
      <vt:lpstr>МАТЕМАТИКА 2 КЛАСС ТЕМА: Таблица сложения. Свойства сложения.</vt:lpstr>
      <vt:lpstr>Цель:</vt:lpstr>
      <vt:lpstr>Задание №1</vt:lpstr>
      <vt:lpstr>Задание №2</vt:lpstr>
      <vt:lpstr>Задание №3</vt:lpstr>
      <vt:lpstr>Задание для контроля:                         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Таблица сложения. Свойства сложения.</dc:title>
  <dc:creator>света</dc:creator>
  <cp:lastModifiedBy>света</cp:lastModifiedBy>
  <cp:revision>1</cp:revision>
  <dcterms:created xsi:type="dcterms:W3CDTF">2022-05-23T15:56:49Z</dcterms:created>
  <dcterms:modified xsi:type="dcterms:W3CDTF">2022-05-23T16:02:36Z</dcterms:modified>
</cp:coreProperties>
</file>