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3744415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Повторение по теме «Предложение». С.117-118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337592"/>
          </a:xfrm>
        </p:spPr>
        <p:txBody>
          <a:bodyPr/>
          <a:lstStyle/>
          <a:p>
            <a:r>
              <a:rPr lang="ru-RU" dirty="0" smtClean="0"/>
              <a:t>Учитель: Киселева С.А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31640" y="1600200"/>
            <a:ext cx="2592288" cy="3340967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/>
              <a:t>Закрепление </a:t>
            </a:r>
            <a:r>
              <a:rPr lang="ru-RU" b="1" dirty="0" smtClean="0"/>
              <a:t> знаний по теме «Предложение».</a:t>
            </a:r>
          </a:p>
          <a:p>
            <a:endParaRPr lang="ru-RU" dirty="0"/>
          </a:p>
        </p:txBody>
      </p:sp>
      <p:pic>
        <p:nvPicPr>
          <p:cNvPr id="7170" name="Picture 2" descr="https://static10.tgstat.ru/channels/_0/f8/f889d7daa58b2eef7e5de0d966a4fb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412776"/>
            <a:ext cx="4626570" cy="4626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1"/>
            <a:ext cx="7283152" cy="892696"/>
          </a:xfrm>
        </p:spPr>
        <p:txBody>
          <a:bodyPr/>
          <a:lstStyle/>
          <a:p>
            <a:pPr algn="ctr"/>
            <a:r>
              <a:rPr lang="ru-RU" b="1" dirty="0" smtClean="0"/>
              <a:t>Выполните </a:t>
            </a:r>
            <a:r>
              <a:rPr lang="ru-RU" b="1" dirty="0" smtClean="0"/>
              <a:t>упр. 196 с. 117</a:t>
            </a:r>
            <a:r>
              <a:rPr lang="ru-RU" b="1" dirty="0" smtClean="0"/>
              <a:t>.</a:t>
            </a:r>
            <a:endParaRPr lang="ru-RU" b="1" dirty="0" smtClean="0"/>
          </a:p>
        </p:txBody>
      </p:sp>
      <p:pic>
        <p:nvPicPr>
          <p:cNvPr id="6146" name="Picture 2" descr="https://avatars.mds.yandex.net/i?id=b75bad018abb478c4709d83286c0c92c-509937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708920"/>
            <a:ext cx="257175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1"/>
            <a:ext cx="7139136" cy="604664"/>
          </a:xfrm>
        </p:spPr>
        <p:txBody>
          <a:bodyPr/>
          <a:lstStyle/>
          <a:p>
            <a:pPr algn="ctr"/>
            <a:r>
              <a:rPr lang="ru-RU" b="1" dirty="0" smtClean="0"/>
              <a:t>Выполните </a:t>
            </a:r>
            <a:r>
              <a:rPr lang="ru-RU" b="1" dirty="0" smtClean="0"/>
              <a:t>упр. 197 с.118</a:t>
            </a:r>
            <a:r>
              <a:rPr lang="ru-RU" b="1" dirty="0" smtClean="0"/>
              <a:t>.</a:t>
            </a:r>
            <a:endParaRPr lang="ru-RU" b="1" dirty="0" smtClean="0"/>
          </a:p>
        </p:txBody>
      </p:sp>
      <p:pic>
        <p:nvPicPr>
          <p:cNvPr id="5122" name="Picture 2" descr="https://ds04.infourok.ru/uploads/ex/068c/0019e3a3-066feff0/hello_html_72c1f2c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564904"/>
            <a:ext cx="3372081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1"/>
            <a:ext cx="7139136" cy="892696"/>
          </a:xfrm>
        </p:spPr>
        <p:txBody>
          <a:bodyPr/>
          <a:lstStyle/>
          <a:p>
            <a:pPr algn="ctr"/>
            <a:r>
              <a:rPr lang="ru-RU" b="1" dirty="0" smtClean="0"/>
              <a:t>Выполните </a:t>
            </a:r>
            <a:r>
              <a:rPr lang="ru-RU" b="1" dirty="0" smtClean="0"/>
              <a:t>упр. 198 с.118</a:t>
            </a:r>
            <a:r>
              <a:rPr lang="ru-RU" b="1" dirty="0" smtClean="0"/>
              <a:t>.</a:t>
            </a:r>
            <a:endParaRPr lang="ru-RU" b="1" dirty="0" smtClean="0"/>
          </a:p>
        </p:txBody>
      </p:sp>
      <p:pic>
        <p:nvPicPr>
          <p:cNvPr id="4098" name="Picture 2" descr="https://yt3.ggpht.com/ytc/AKedOLTKD5EkcUtVO1LIV53ma_rTSTwBddUhu_3fH1fv=s900-c-k-c0x00ffffff-no-r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348880"/>
            <a:ext cx="4149080" cy="4149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r>
              <a:rPr lang="ru-RU" dirty="0" smtClean="0"/>
              <a:t>- В выполнении какого задания возникли трудности?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1"/>
            <a:ext cx="7427168" cy="604664"/>
          </a:xfrm>
        </p:spPr>
        <p:txBody>
          <a:bodyPr/>
          <a:lstStyle/>
          <a:p>
            <a:pPr algn="ctr"/>
            <a:r>
              <a:rPr lang="ru-RU" b="1" dirty="0" smtClean="0"/>
              <a:t>Повторить </a:t>
            </a:r>
            <a:r>
              <a:rPr lang="ru-RU" b="1" dirty="0" smtClean="0"/>
              <a:t>пройденный материал.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s://i.ytimg.com/vi/VsBsEljLeWM/maxresdefault.jpg"/>
          <p:cNvPicPr>
            <a:picLocks noChangeAspect="1" noChangeArrowheads="1"/>
          </p:cNvPicPr>
          <p:nvPr/>
        </p:nvPicPr>
        <p:blipFill>
          <a:blip r:embed="rId2" cstate="print"/>
          <a:srcRect l="27573" r="27206"/>
          <a:stretch>
            <a:fillRect/>
          </a:stretch>
        </p:blipFill>
        <p:spPr bwMode="auto">
          <a:xfrm>
            <a:off x="3635896" y="2564904"/>
            <a:ext cx="2952328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i.ytimg.com/vi/Ldi_Fwn9mjg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7337954" cy="412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8">
  <a:themeElements>
    <a:clrScheme name="Другая 8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0</TotalTime>
  <Words>87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Тема8</vt:lpstr>
      <vt:lpstr>Русский язык 2 класс Тема: Повторение по теме «Предложение». С.117-118</vt:lpstr>
      <vt:lpstr>Цель:</vt:lpstr>
      <vt:lpstr>Задание № 1 </vt:lpstr>
      <vt:lpstr>Задание №2  </vt:lpstr>
      <vt:lpstr>Задание №3 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Повторение по теме «Предложение». С.117-118</dc:title>
  <dc:creator>света</dc:creator>
  <cp:lastModifiedBy>света</cp:lastModifiedBy>
  <cp:revision>1</cp:revision>
  <dcterms:created xsi:type="dcterms:W3CDTF">2022-05-24T14:51:31Z</dcterms:created>
  <dcterms:modified xsi:type="dcterms:W3CDTF">2022-05-24T15:00:43Z</dcterms:modified>
</cp:coreProperties>
</file>