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3"/>
  </p:notesMasterIdLst>
  <p:sldIdLst>
    <p:sldId id="256" r:id="rId2"/>
    <p:sldId id="268" r:id="rId3"/>
    <p:sldId id="269" r:id="rId4"/>
    <p:sldId id="261" r:id="rId5"/>
    <p:sldId id="262" r:id="rId6"/>
    <p:sldId id="263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5C976-A170-4C61-B7A5-506AC987D5F6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E3C3C-EC89-4748-B98E-D5D9F1AA1C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113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E3C3C-EC89-4748-B98E-D5D9F1AA1C7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248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77838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27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111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35351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180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992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951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8285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22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811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73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26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200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09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48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0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7338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A6F02C-43E9-4259-9A56-B849C4E70B25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2D5A4C0-32DF-43E8-8AF5-F948EFE85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05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time_continue=27&amp;v=rDzSyUS2QUo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232" y="716505"/>
            <a:ext cx="6628738" cy="63401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Литературное чтение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2 класс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Тема: </a:t>
            </a:r>
            <a:r>
              <a:rPr lang="ru-RU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Эни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Хогарт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</a:t>
            </a:r>
            <a:r>
              <a:rPr lang="ru-RU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Мафин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и паук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»</a:t>
            </a:r>
          </a:p>
          <a:p>
            <a:pPr algn="ctr"/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2800" b="1" cap="none" spc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Учитель: Киселева С.А.</a:t>
            </a:r>
            <a:endParaRPr lang="ru-RU" sz="2800" b="1" cap="none" spc="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3846" y="517769"/>
            <a:ext cx="4548554" cy="474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163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6277708" cy="3311189"/>
          </a:xfrm>
        </p:spPr>
        <p:txBody>
          <a:bodyPr/>
          <a:lstStyle/>
          <a:p>
            <a:r>
              <a:rPr lang="ru-RU" dirty="0" smtClean="0"/>
              <a:t>Перескажите </a:t>
            </a:r>
            <a:r>
              <a:rPr lang="ru-RU" dirty="0" smtClean="0"/>
              <a:t>прочитанный отрывок по записанному плану.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05/27/s_5b0aaa3276244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352669"/>
            <a:ext cx="9973993" cy="561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87327" y="1852381"/>
            <a:ext cx="6629400" cy="33111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</a:t>
            </a:r>
            <a:r>
              <a:rPr lang="ru-RU" dirty="0" smtClean="0"/>
              <a:t>оздание </a:t>
            </a:r>
            <a:r>
              <a:rPr lang="ru-RU" dirty="0" smtClean="0"/>
              <a:t>условия для знакомства и закрепления со сказкой Э. Хогарт «</a:t>
            </a:r>
            <a:r>
              <a:rPr lang="ru-RU" dirty="0" err="1" smtClean="0"/>
              <a:t>Мафин</a:t>
            </a:r>
            <a:r>
              <a:rPr lang="ru-RU" dirty="0" smtClean="0"/>
              <a:t> и паук»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8896" y="1280161"/>
            <a:ext cx="5110169" cy="43923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799" y="1702192"/>
            <a:ext cx="4941277" cy="3672394"/>
          </a:xfrm>
        </p:spPr>
        <p:txBody>
          <a:bodyPr/>
          <a:lstStyle/>
          <a:p>
            <a:r>
              <a:rPr lang="ru-RU" dirty="0" smtClean="0"/>
              <a:t>Изучение </a:t>
            </a:r>
            <a:r>
              <a:rPr lang="ru-RU" dirty="0" smtClean="0"/>
              <a:t>нового </a:t>
            </a:r>
            <a:r>
              <a:rPr lang="ru-RU" dirty="0" smtClean="0"/>
              <a:t>материала:</a:t>
            </a:r>
            <a:endParaRPr lang="ru-RU" dirty="0" smtClean="0"/>
          </a:p>
          <a:p>
            <a:r>
              <a:rPr lang="ru-RU" dirty="0" smtClean="0"/>
              <a:t>Просмотрите новый материал Литературное чтение 2 класс (Урок№67 - Э. Хогарт «</a:t>
            </a:r>
            <a:r>
              <a:rPr lang="ru-RU" dirty="0" err="1" smtClean="0"/>
              <a:t>Мафин</a:t>
            </a:r>
            <a:r>
              <a:rPr lang="ru-RU" dirty="0" smtClean="0"/>
              <a:t> и паук».), перейдя по ссылке: 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https://www.youtube.com/watch?time_continue=27&amp;v=rDzSyUS2QUo&amp;feature=emb_logo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0512" y="939018"/>
            <a:ext cx="3377346" cy="4261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6646" y="117231"/>
            <a:ext cx="6811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Словарная работа.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1875" y="1430216"/>
            <a:ext cx="86047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О-гор-чай-</a:t>
            </a:r>
            <a:r>
              <a:rPr lang="ru-RU" sz="3200" dirty="0" err="1"/>
              <a:t>тесь</a:t>
            </a:r>
            <a:r>
              <a:rPr lang="ru-RU" sz="3200" dirty="0"/>
              <a:t>                            огорчайтесь</a:t>
            </a:r>
          </a:p>
          <a:p>
            <a:r>
              <a:rPr lang="ru-RU" sz="3200" dirty="0" err="1"/>
              <a:t>Бе-зо-браз-ный</a:t>
            </a:r>
            <a:r>
              <a:rPr lang="ru-RU" sz="3200" dirty="0"/>
              <a:t>                            безобразный</a:t>
            </a:r>
          </a:p>
          <a:p>
            <a:r>
              <a:rPr lang="ru-RU" sz="3200" dirty="0"/>
              <a:t>Под-хо-</a:t>
            </a:r>
            <a:r>
              <a:rPr lang="ru-RU" sz="3200" dirty="0" err="1"/>
              <a:t>дя</a:t>
            </a:r>
            <a:r>
              <a:rPr lang="ru-RU" sz="3200" dirty="0"/>
              <a:t>-</a:t>
            </a:r>
            <a:r>
              <a:rPr lang="ru-RU" sz="3200" dirty="0" err="1"/>
              <a:t>щие</a:t>
            </a:r>
            <a:r>
              <a:rPr lang="ru-RU" sz="3200" dirty="0"/>
              <a:t>                             подходящие</a:t>
            </a:r>
          </a:p>
          <a:p>
            <a:r>
              <a:rPr lang="ru-RU" sz="3200" dirty="0"/>
              <a:t>О- бык-но-вен-но                        обыкновенно</a:t>
            </a:r>
          </a:p>
          <a:p>
            <a:r>
              <a:rPr lang="ru-RU" sz="3200" dirty="0"/>
              <a:t>У-</a:t>
            </a:r>
            <a:r>
              <a:rPr lang="ru-RU" sz="3200" dirty="0" err="1"/>
              <a:t>са</a:t>
            </a:r>
            <a:r>
              <a:rPr lang="ru-RU" sz="3200" dirty="0"/>
              <a:t>-</a:t>
            </a:r>
            <a:r>
              <a:rPr lang="ru-RU" sz="3200" dirty="0" err="1"/>
              <a:t>жи-вай-тесь</a:t>
            </a:r>
            <a:r>
              <a:rPr lang="ru-RU" sz="3200" dirty="0"/>
              <a:t> 		усаживайтесь</a:t>
            </a:r>
          </a:p>
          <a:p>
            <a:r>
              <a:rPr lang="ru-RU" sz="3200" dirty="0" err="1"/>
              <a:t>Прон</a:t>
            </a:r>
            <a:r>
              <a:rPr lang="ru-RU" sz="3200" dirty="0"/>
              <a:t>-</a:t>
            </a:r>
            <a:r>
              <a:rPr lang="ru-RU" sz="3200" dirty="0" err="1"/>
              <a:t>зи</a:t>
            </a:r>
            <a:r>
              <a:rPr lang="ru-RU" sz="3200" dirty="0"/>
              <a:t>-</a:t>
            </a:r>
            <a:r>
              <a:rPr lang="ru-RU" sz="3200" dirty="0" err="1"/>
              <a:t>тель</a:t>
            </a:r>
            <a:r>
              <a:rPr lang="ru-RU" sz="3200" dirty="0"/>
              <a:t>-но		  </a:t>
            </a:r>
            <a:r>
              <a:rPr lang="ru-RU" sz="3200" dirty="0" smtClean="0"/>
              <a:t>пронзительно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2726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540" y="993503"/>
            <a:ext cx="1358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effectLst/>
                <a:ea typeface="Times New Roman" panose="02020603050405020304" pitchFamily="18" charset="0"/>
              </a:rPr>
              <a:t>ОЧАГ - 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00092" y="981780"/>
            <a:ext cx="7999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effectLst/>
                <a:ea typeface="Times New Roman" panose="02020603050405020304" pitchFamily="18" charset="0"/>
              </a:rPr>
              <a:t>устройство для разведения и поддержания огня.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4062" y="1658816"/>
            <a:ext cx="3012830" cy="17174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8710" y="3525687"/>
            <a:ext cx="1834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effectLst/>
                <a:ea typeface="Times New Roman" panose="02020603050405020304" pitchFamily="18" charset="0"/>
              </a:rPr>
              <a:t>ХИЖИНА -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54923" y="3433042"/>
            <a:ext cx="6096000" cy="5869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2800" dirty="0" smtClean="0">
                <a:effectLst/>
                <a:ea typeface="Times New Roman" panose="02020603050405020304" pitchFamily="18" charset="0"/>
              </a:rPr>
              <a:t>небольшой домик, избушка.</a:t>
            </a:r>
          </a:p>
        </p:txBody>
      </p:sp>
      <p:pic>
        <p:nvPicPr>
          <p:cNvPr id="1026" name="Picture 2" descr="Хижина скачать бесплатно Torrent Файл на ekspotekhnika.ru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3790" y="3458309"/>
            <a:ext cx="3079995" cy="202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530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269" y="318906"/>
            <a:ext cx="10241057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                            Как понимаете смысл слов ?  </a:t>
            </a: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endParaRPr lang="ru-RU" sz="3200" dirty="0" smtClean="0"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Б</a:t>
            </a:r>
            <a:r>
              <a:rPr lang="ru-RU" sz="3200" dirty="0" smtClean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езобразный</a:t>
            </a:r>
            <a:r>
              <a:rPr lang="ru-RU" sz="3200" dirty="0" smtClean="0">
                <a:effectLst/>
                <a:ea typeface="Times New Roman" panose="02020603050405020304" pitchFamily="18" charset="0"/>
              </a:rPr>
              <a:t> - </a:t>
            </a:r>
            <a:r>
              <a:rPr lang="ru-RU" sz="3200" dirty="0"/>
              <a:t>некрасивый, уродливый, невзрачный, </a:t>
            </a:r>
            <a:r>
              <a:rPr lang="ru-RU" sz="3200" dirty="0" smtClean="0"/>
              <a:t> </a:t>
            </a:r>
            <a:r>
              <a:rPr lang="ru-RU" sz="3200" dirty="0"/>
              <a:t>неказистый, </a:t>
            </a:r>
            <a:r>
              <a:rPr lang="ru-RU" sz="3200" dirty="0" smtClean="0"/>
              <a:t>неприглядный.</a:t>
            </a:r>
            <a:r>
              <a:rPr lang="ru-RU" sz="3200" dirty="0"/>
              <a:t> </a:t>
            </a:r>
            <a:endParaRPr lang="ru-RU" sz="3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1865" y="3361564"/>
            <a:ext cx="29450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Пронзительно -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70947" y="3385011"/>
            <a:ext cx="5966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3D4722"/>
                </a:solidFill>
                <a:effectLst/>
                <a:latin typeface="Tahoma" panose="020B0604030504040204" pitchFamily="34" charset="0"/>
              </a:rPr>
              <a:t> </a:t>
            </a:r>
            <a:r>
              <a:rPr lang="ru-RU" sz="3200" dirty="0"/>
              <a:t>п</a:t>
            </a:r>
            <a:r>
              <a:rPr lang="ru-RU" sz="3200" b="0" i="0" dirty="0" smtClean="0">
                <a:effectLst/>
              </a:rPr>
              <a:t>ронзительно резкий, с визгом.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715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4983480" cy="3311189"/>
          </a:xfrm>
        </p:spPr>
        <p:txBody>
          <a:bodyPr/>
          <a:lstStyle/>
          <a:p>
            <a:r>
              <a:rPr lang="ru-RU" dirty="0" smtClean="0"/>
              <a:t>Выразительно  </a:t>
            </a:r>
            <a:r>
              <a:rPr lang="ru-RU" dirty="0" smtClean="0"/>
              <a:t>прочитайте сказку </a:t>
            </a:r>
            <a:r>
              <a:rPr lang="ru-RU" dirty="0" err="1" smtClean="0"/>
              <a:t>Эни</a:t>
            </a:r>
            <a:r>
              <a:rPr lang="ru-RU" dirty="0" smtClean="0"/>
              <a:t> Хогарт «</a:t>
            </a:r>
            <a:r>
              <a:rPr lang="ru-RU" dirty="0" err="1" smtClean="0"/>
              <a:t>Мафин</a:t>
            </a:r>
            <a:r>
              <a:rPr lang="ru-RU" dirty="0" smtClean="0"/>
              <a:t> и паук» с. 200 – 203.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021" y="2497015"/>
            <a:ext cx="5193068" cy="29049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5447713" cy="3311189"/>
          </a:xfrm>
        </p:spPr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  <p:pic>
        <p:nvPicPr>
          <p:cNvPr id="4098" name="Picture 2" descr="https://ds05.infourok.ru/uploads/ex/0c71/0011e6c0-61bb2756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9089" y="1478061"/>
            <a:ext cx="5381967" cy="4036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4870938" cy="3311189"/>
          </a:xfrm>
        </p:spPr>
        <p:txBody>
          <a:bodyPr/>
          <a:lstStyle/>
          <a:p>
            <a:r>
              <a:rPr lang="ru-RU" dirty="0" smtClean="0"/>
              <a:t>Продолжи </a:t>
            </a:r>
            <a:r>
              <a:rPr lang="ru-RU" dirty="0" smtClean="0"/>
              <a:t>предложение:</a:t>
            </a:r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192</Words>
  <Application>Microsoft Office PowerPoint</Application>
  <PresentationFormat>Произвольный</PresentationFormat>
  <Paragraphs>41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Главное мероприятие</vt:lpstr>
      <vt:lpstr>Слайд 1</vt:lpstr>
      <vt:lpstr>ЦЕль:</vt:lpstr>
      <vt:lpstr>Задание №1. </vt:lpstr>
      <vt:lpstr>Слайд 4</vt:lpstr>
      <vt:lpstr>Слайд 5</vt:lpstr>
      <vt:lpstr>Слайд 6</vt:lpstr>
      <vt:lpstr>Задание № 2</vt:lpstr>
      <vt:lpstr>Задание № 3</vt:lpstr>
      <vt:lpstr>Задание для контроля</vt:lpstr>
      <vt:lpstr>Домашнее задание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света</cp:lastModifiedBy>
  <cp:revision>14</cp:revision>
  <dcterms:created xsi:type="dcterms:W3CDTF">2015-05-04T13:30:57Z</dcterms:created>
  <dcterms:modified xsi:type="dcterms:W3CDTF">2022-05-22T15:05:08Z</dcterms:modified>
</cp:coreProperties>
</file>