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3528391"/>
          </a:xfrm>
        </p:spPr>
        <p:txBody>
          <a:bodyPr/>
          <a:lstStyle/>
          <a:p>
            <a:r>
              <a:rPr lang="ru-RU" sz="3600" b="1" dirty="0" smtClean="0"/>
              <a:t>Родной(русский) язык</a:t>
            </a:r>
            <a:br>
              <a:rPr lang="ru-RU" sz="3600" b="1" dirty="0" smtClean="0"/>
            </a:br>
            <a:r>
              <a:rPr lang="ru-RU" sz="3600" b="1" dirty="0" smtClean="0"/>
              <a:t>2 класс</a:t>
            </a:r>
            <a:br>
              <a:rPr lang="ru-RU" sz="3600" b="1" dirty="0" smtClean="0"/>
            </a:br>
            <a:r>
              <a:rPr lang="ru-RU" sz="3600" b="1" dirty="0" smtClean="0"/>
              <a:t>Тема: </a:t>
            </a:r>
            <a:r>
              <a:rPr lang="ru-RU" sz="3600" b="1" dirty="0" smtClean="0"/>
              <a:t>Устный ответ как жанр монологической устной </a:t>
            </a:r>
            <a:r>
              <a:rPr lang="ru-RU" sz="3600" b="1" dirty="0" err="1" smtClean="0"/>
              <a:t>учебно</a:t>
            </a:r>
            <a:r>
              <a:rPr lang="ru-RU" sz="3600" b="1" dirty="0" smtClean="0"/>
              <a:t> - </a:t>
            </a:r>
            <a:r>
              <a:rPr lang="ru-RU" sz="3600" b="1" dirty="0" smtClean="0"/>
              <a:t>научной речи.	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445224"/>
            <a:ext cx="6400800" cy="841648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Ф</a:t>
            </a:r>
            <a:r>
              <a:rPr lang="ru-RU" b="1" dirty="0" smtClean="0"/>
              <a:t>ормирование </a:t>
            </a:r>
            <a:r>
              <a:rPr lang="ru-RU" b="1" dirty="0" smtClean="0"/>
              <a:t>умения давать различные виды ответов: развёрнутый ответ, ответ-добавление.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3733875"/>
          </a:xfrm>
        </p:spPr>
        <p:txBody>
          <a:bodyPr/>
          <a:lstStyle/>
          <a:p>
            <a:r>
              <a:rPr lang="ru-RU" b="1" dirty="0" smtClean="0"/>
              <a:t>Прочитайте </a:t>
            </a:r>
            <a:r>
              <a:rPr lang="ru-RU" b="1" dirty="0" smtClean="0"/>
              <a:t>правило на с. 115.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/>
            <a:r>
              <a:rPr lang="ru-RU" b="1" dirty="0" smtClean="0"/>
              <a:t>Прочитайте </a:t>
            </a:r>
            <a:r>
              <a:rPr lang="ru-RU" b="1" dirty="0" smtClean="0"/>
              <a:t>текст упр. 1с. 115, выполните к нему задание.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algn="ctr"/>
            <a:r>
              <a:rPr lang="ru-RU" b="1" dirty="0" smtClean="0"/>
              <a:t>Прочитайте </a:t>
            </a:r>
            <a:r>
              <a:rPr lang="ru-RU" b="1" dirty="0" smtClean="0"/>
              <a:t>рассказ упр. 2с. 116, выполните к нему задания.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- О каком виде речи говорили на уроке?</a:t>
            </a:r>
          </a:p>
          <a:p>
            <a:r>
              <a:rPr lang="ru-RU" dirty="0" smtClean="0"/>
              <a:t>- На какие виды подразделяется устная речь?</a:t>
            </a:r>
          </a:p>
          <a:p>
            <a:r>
              <a:rPr lang="ru-RU" dirty="0" smtClean="0"/>
              <a:t>- Какое задание вызвало затруднение?</a:t>
            </a:r>
          </a:p>
          <a:p>
            <a:r>
              <a:rPr lang="ru-RU" dirty="0" smtClean="0"/>
              <a:t>- Чем было интересно заниматься на уроке?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algn="ctr"/>
            <a:r>
              <a:rPr lang="ru-RU" b="1" dirty="0" smtClean="0"/>
              <a:t>Выучить </a:t>
            </a:r>
            <a:r>
              <a:rPr lang="ru-RU" b="1" dirty="0" smtClean="0"/>
              <a:t>правило на с. 115.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/>
          <a:lstStyle/>
          <a:p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</TotalTime>
  <Words>115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Тема11</vt:lpstr>
      <vt:lpstr>Родной(русский) язык 2 класс Тема: Устный ответ как жанр монологической устной учебно - научной речи. </vt:lpstr>
      <vt:lpstr>Цель:</vt:lpstr>
      <vt:lpstr>Изучение нового материала</vt:lpstr>
      <vt:lpstr>Задание №1 </vt:lpstr>
      <vt:lpstr>Задание №2 </vt:lpstr>
      <vt:lpstr>Задание для контроля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Родной(русский) язык 2 класс Тема: Устный ответ как жанр монологической устной учебно - научной речи. </dc:title>
  <dc:creator>света</dc:creator>
  <cp:lastModifiedBy>света</cp:lastModifiedBy>
  <cp:revision>2</cp:revision>
  <dcterms:created xsi:type="dcterms:W3CDTF">2022-05-24T08:17:31Z</dcterms:created>
  <dcterms:modified xsi:type="dcterms:W3CDTF">2022-05-24T08:30:04Z</dcterms:modified>
</cp:coreProperties>
</file>