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803405"/>
            <a:ext cx="70866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632201"/>
            <a:ext cx="70866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1" y="4314328"/>
            <a:ext cx="2183130" cy="37464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4323846"/>
            <a:ext cx="4800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057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33" y="4697361"/>
            <a:ext cx="8116526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1295" y="941440"/>
            <a:ext cx="811638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5516716"/>
            <a:ext cx="81153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753533"/>
            <a:ext cx="81153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9134"/>
            <a:ext cx="7597887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365557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1" y="3959863"/>
            <a:ext cx="7613650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88" y="9334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8173" y="270129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71" y="1124702"/>
            <a:ext cx="7609640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8316"/>
            <a:ext cx="7608491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8884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45794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0" y="2202080"/>
            <a:ext cx="2592324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49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6600" y="2201333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275144" y="2904067"/>
            <a:ext cx="2592324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8850" y="2192866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038851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45794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6463" y="4191001"/>
            <a:ext cx="2588687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6463" y="2362200"/>
            <a:ext cx="258868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6463" y="4873765"/>
            <a:ext cx="2588687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698" y="4191001"/>
            <a:ext cx="2586701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80697" y="2362200"/>
            <a:ext cx="258670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80699" y="4873764"/>
            <a:ext cx="2586701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7299" y="4191001"/>
            <a:ext cx="259235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37391" y="2362200"/>
            <a:ext cx="258590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037299" y="4873762"/>
            <a:ext cx="2589334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194560"/>
            <a:ext cx="81153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745067"/>
            <a:ext cx="154305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8350" y="745068"/>
            <a:ext cx="615315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79942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1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753534"/>
            <a:ext cx="81152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350" y="3641726"/>
            <a:ext cx="786765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2"/>
            <a:ext cx="5243619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194560"/>
            <a:ext cx="40005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94560"/>
            <a:ext cx="40005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45795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7" y="2183802"/>
            <a:ext cx="3809993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3132667"/>
            <a:ext cx="3983831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183802"/>
            <a:ext cx="382905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132667"/>
            <a:ext cx="40005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6686" y="746760"/>
            <a:ext cx="4882964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30861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51549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5928" y="751242"/>
            <a:ext cx="273372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515493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45795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2194561"/>
            <a:ext cx="81153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6520" y="6356351"/>
            <a:ext cx="218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355846"/>
            <a:ext cx="5829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frigato.ru/skazki/hogart-enn/3623-mafin-pechet-pirog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7086600" cy="374441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Литературное чтение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Повторение изученного по теме  «Писатели – детям»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85184"/>
            <a:ext cx="7086600" cy="528961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Повторение изученного по теме  «Писатели – детям»</a:t>
            </a:r>
            <a:endParaRPr lang="ru-RU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Выразительно  </a:t>
            </a:r>
            <a:r>
              <a:rPr lang="ru-RU" sz="3200" b="1" dirty="0" smtClean="0"/>
              <a:t>прочитайте сказку Энн </a:t>
            </a:r>
            <a:r>
              <a:rPr lang="ru-RU" sz="3200" b="1" dirty="0" err="1" smtClean="0"/>
              <a:t>Хогард</a:t>
            </a:r>
            <a:r>
              <a:rPr lang="ru-RU" sz="3200" b="1" dirty="0" smtClean="0"/>
              <a:t> «</a:t>
            </a:r>
            <a:r>
              <a:rPr lang="ru-RU" sz="3200" b="1" dirty="0" err="1" smtClean="0"/>
              <a:t>Мафин</a:t>
            </a:r>
            <a:r>
              <a:rPr lang="ru-RU" sz="3200" b="1" dirty="0" smtClean="0"/>
              <a:t> печет пироги»</a:t>
            </a:r>
          </a:p>
          <a:p>
            <a:pPr algn="ctr"/>
            <a:r>
              <a:rPr lang="ru-RU" sz="3200" b="1" u="sng" dirty="0" smtClean="0">
                <a:hlinkClick r:id="rId2"/>
              </a:rPr>
              <a:t>https://frigato.ru/skazki/hogart-enn/3623-mafin-pechet-pirog.html</a:t>
            </a: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Составьте </a:t>
            </a:r>
            <a:r>
              <a:rPr lang="ru-RU" sz="3200" b="1" dirty="0" smtClean="0"/>
              <a:t>и запишите краткий план к прочитанной части сказки.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 Перескажите прочитанный отрывок по записанному плану.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Продолжи </a:t>
            </a:r>
            <a:r>
              <a:rPr lang="ru-RU" sz="3200" b="1" dirty="0" smtClean="0"/>
              <a:t>предложение:</a:t>
            </a:r>
            <a:endParaRPr lang="ru-RU" sz="3200" dirty="0" smtClean="0"/>
          </a:p>
          <a:p>
            <a:pPr lvl="0"/>
            <a:r>
              <a:rPr lang="ru-RU" sz="3200" dirty="0" smtClean="0"/>
              <a:t>На сегодняшнем уроке я узнал...</a:t>
            </a:r>
          </a:p>
          <a:p>
            <a:pPr lvl="0"/>
            <a:r>
              <a:rPr lang="ru-RU" sz="3200" dirty="0" smtClean="0"/>
              <a:t>На этом уроке я похвалил бы себя за...</a:t>
            </a:r>
          </a:p>
          <a:p>
            <a:pPr lvl="0"/>
            <a:r>
              <a:rPr lang="ru-RU" sz="3200" dirty="0" smtClean="0"/>
              <a:t>После урока мне захотелось...</a:t>
            </a:r>
          </a:p>
          <a:p>
            <a:pPr lvl="0"/>
            <a:r>
              <a:rPr lang="ru-RU" sz="3200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060848"/>
            <a:ext cx="6457950" cy="2736635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4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0</TotalTime>
  <Words>85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Тема4</vt:lpstr>
      <vt:lpstr>Литературное чтение 2 класс Тема: Повторение изученного по теме  «Писатели – детям»</vt:lpstr>
      <vt:lpstr>Цель:</vt:lpstr>
      <vt:lpstr>Задание №1. </vt:lpstr>
      <vt:lpstr>Задание № 2</vt:lpstr>
      <vt:lpstr>Задание №3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Повторение изученного по теме  «Писатели – детям»</dc:title>
  <dc:creator>света</dc:creator>
  <cp:lastModifiedBy>света</cp:lastModifiedBy>
  <cp:revision>1</cp:revision>
  <dcterms:created xsi:type="dcterms:W3CDTF">2022-05-29T14:36:39Z</dcterms:created>
  <dcterms:modified xsi:type="dcterms:W3CDTF">2022-05-29T14:41:00Z</dcterms:modified>
</cp:coreProperties>
</file>