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estedu.ru/test/literatura/2-klass/literatura-zarubezhnyix-stran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68760"/>
            <a:ext cx="6172200" cy="2880320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Литературное чтение</a:t>
            </a:r>
            <a:br>
              <a:rPr lang="ru-RU" sz="3600" dirty="0" smtClean="0"/>
            </a:br>
            <a:r>
              <a:rPr lang="ru-RU" sz="3600" dirty="0" smtClean="0"/>
              <a:t>2 класс</a:t>
            </a:r>
            <a:br>
              <a:rPr lang="ru-RU" sz="3600" dirty="0" smtClean="0"/>
            </a:br>
            <a:r>
              <a:rPr lang="ru-RU" sz="3600" dirty="0" smtClean="0"/>
              <a:t>Тема: </a:t>
            </a:r>
            <a:r>
              <a:rPr lang="ru-RU" sz="3600" dirty="0" smtClean="0"/>
              <a:t>Проверим себя и оценим свои достижения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661248"/>
            <a:ext cx="6172200" cy="51391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Учитель: Киселева С.А.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Цель: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Создание </a:t>
            </a:r>
            <a:r>
              <a:rPr lang="ru-RU" sz="3600" b="1" dirty="0" smtClean="0"/>
              <a:t>условий для проверки знаний по теме.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Задание №1.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Пролистайте </a:t>
            </a:r>
            <a:r>
              <a:rPr lang="ru-RU" sz="3600" b="1" dirty="0" smtClean="0"/>
              <a:t>страницы по теме, повторите пройдены материал.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Задание № </a:t>
            </a:r>
            <a:r>
              <a:rPr lang="ru-RU" sz="4400" b="1" dirty="0" smtClean="0"/>
              <a:t>2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Ответьте </a:t>
            </a:r>
            <a:r>
              <a:rPr lang="ru-RU" sz="3600" b="1" dirty="0" smtClean="0"/>
              <a:t>на вопросы учебника на с. 212-213.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Задание №</a:t>
            </a:r>
            <a:r>
              <a:rPr lang="ru-RU" sz="4400" b="1" dirty="0" smtClean="0"/>
              <a:t>3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 Проверьте себя в Тесте – </a:t>
            </a:r>
            <a:r>
              <a:rPr lang="ru-RU" sz="3600" b="1" dirty="0" err="1" smtClean="0"/>
              <a:t>онлайн</a:t>
            </a:r>
            <a:r>
              <a:rPr lang="ru-RU" sz="3600" b="1" dirty="0" smtClean="0"/>
              <a:t>  (По желанию)  Ссылка:</a:t>
            </a:r>
          </a:p>
          <a:p>
            <a:pPr algn="ctr"/>
            <a:r>
              <a:rPr lang="ru-RU" sz="3600" b="1" dirty="0" smtClean="0">
                <a:hlinkClick r:id="rId2"/>
              </a:rPr>
              <a:t>https://</a:t>
            </a:r>
            <a:r>
              <a:rPr lang="ru-RU" sz="3600" b="1" dirty="0" smtClean="0">
                <a:hlinkClick r:id="rId2"/>
              </a:rPr>
              <a:t>testedu.ru/test/literatura/2-klass/literatura-zarubezhnyix-stran.html</a:t>
            </a:r>
            <a:endParaRPr lang="ru-RU" sz="36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Задание для </a:t>
            </a:r>
            <a:r>
              <a:rPr lang="ru-RU" sz="4400" b="1" dirty="0" smtClean="0"/>
              <a:t>контроля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Пройдите </a:t>
            </a:r>
            <a:r>
              <a:rPr lang="ru-RU" b="1" dirty="0" smtClean="0"/>
              <a:t>тест</a:t>
            </a:r>
            <a:endParaRPr lang="ru-RU" dirty="0" smtClean="0"/>
          </a:p>
          <a:p>
            <a:r>
              <a:rPr lang="ru-RU" dirty="0" smtClean="0"/>
              <a:t>1. Какой пух был в перинах принцессы?</a:t>
            </a:r>
          </a:p>
          <a:p>
            <a:r>
              <a:rPr lang="ru-RU" dirty="0" smtClean="0"/>
              <a:t>                1) лебединый,   2) овечий,    3) гагачий</a:t>
            </a:r>
          </a:p>
          <a:p>
            <a:r>
              <a:rPr lang="ru-RU" dirty="0" smtClean="0"/>
              <a:t>2. Сколько перин постелила старая королева?</a:t>
            </a:r>
          </a:p>
          <a:p>
            <a:r>
              <a:rPr lang="ru-RU" dirty="0" smtClean="0"/>
              <a:t>                1) 13,     2) 10,     3) 12</a:t>
            </a:r>
          </a:p>
          <a:p>
            <a:r>
              <a:rPr lang="ru-RU" dirty="0" smtClean="0"/>
              <a:t>3. Какое слово лишнее?</a:t>
            </a:r>
          </a:p>
          <a:p>
            <a:r>
              <a:rPr lang="ru-RU" dirty="0" smtClean="0"/>
              <a:t>               1) дождь   2) сапоги    3) горошина</a:t>
            </a:r>
          </a:p>
          <a:p>
            <a:r>
              <a:rPr lang="ru-RU" dirty="0" smtClean="0"/>
              <a:t>4. Что появилось на теле принцессы после беспокойной ночи?</a:t>
            </a:r>
          </a:p>
          <a:p>
            <a:r>
              <a:rPr lang="ru-RU" dirty="0" smtClean="0"/>
              <a:t>               1) синяки  2) прыщи   3)  </a:t>
            </a:r>
            <a:r>
              <a:rPr lang="ru-RU" dirty="0" smtClean="0"/>
              <a:t>царапины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3042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58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Литературное чтение 2 класс Тема: Проверим себя и оценим свои достижения.</vt:lpstr>
      <vt:lpstr>Цель: </vt:lpstr>
      <vt:lpstr>Задание №1. </vt:lpstr>
      <vt:lpstr>Задание № 2</vt:lpstr>
      <vt:lpstr>Задание №3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Проверим себя и оценим свои достижения.</dc:title>
  <dc:creator>света</dc:creator>
  <cp:lastModifiedBy>света</cp:lastModifiedBy>
  <cp:revision>1</cp:revision>
  <dcterms:created xsi:type="dcterms:W3CDTF">2022-05-26T16:06:00Z</dcterms:created>
  <dcterms:modified xsi:type="dcterms:W3CDTF">2022-05-26T16:10:45Z</dcterms:modified>
</cp:coreProperties>
</file>