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Русский язык</a:t>
            </a:r>
            <a:br>
              <a:rPr lang="ru-RU" sz="4000" dirty="0" smtClean="0"/>
            </a:br>
            <a:r>
              <a:rPr lang="ru-RU" sz="4000" dirty="0" smtClean="0"/>
              <a:t>2 класс</a:t>
            </a:r>
            <a:br>
              <a:rPr lang="ru-RU" sz="4000" dirty="0" smtClean="0"/>
            </a:br>
            <a:r>
              <a:rPr lang="ru-RU" sz="4000" dirty="0" smtClean="0"/>
              <a:t>Тема: </a:t>
            </a:r>
            <a:r>
              <a:rPr lang="ru-RU" sz="4000" dirty="0" smtClean="0"/>
              <a:t>Повторение по теме «Предложение». С.120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20482" name="Picture 2" descr="https://avatars.mds.yandex.net/i?id=ab7c9b26d95657831313663ed0cce29b-546532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861048"/>
            <a:ext cx="5220072" cy="2631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13507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Повторение </a:t>
            </a:r>
            <a:r>
              <a:rPr lang="ru-RU" b="1" dirty="0" smtClean="0"/>
              <a:t>и закрепление  знаний по теме «Предложение».</a:t>
            </a:r>
          </a:p>
          <a:p>
            <a:endParaRPr lang="ru-RU" dirty="0"/>
          </a:p>
        </p:txBody>
      </p:sp>
      <p:pic>
        <p:nvPicPr>
          <p:cNvPr id="7170" name="Picture 2" descr="https://w7.pngwing.com/pngs/525/428/png-transparent-reading-owl-notepad-free-content-love-reading-s-purple-reading-ow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5570711" cy="2870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846659"/>
          </a:xfrm>
        </p:spPr>
        <p:txBody>
          <a:bodyPr/>
          <a:lstStyle/>
          <a:p>
            <a:r>
              <a:rPr lang="ru-RU" b="1" dirty="0" smtClean="0"/>
              <a:t>Выполните </a:t>
            </a:r>
            <a:r>
              <a:rPr lang="ru-RU" b="1" dirty="0" smtClean="0"/>
              <a:t>упр. 201 с. 120.</a:t>
            </a:r>
          </a:p>
          <a:p>
            <a:endParaRPr lang="ru-RU" dirty="0"/>
          </a:p>
        </p:txBody>
      </p:sp>
      <p:pic>
        <p:nvPicPr>
          <p:cNvPr id="6146" name="Picture 2" descr="https://avatars.mds.yandex.net/i?id=c98704933fad0212029ae866c6cf59a8-571696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3384376" cy="3646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Составьте </a:t>
            </a:r>
            <a:r>
              <a:rPr lang="ru-RU" b="1" dirty="0" smtClean="0"/>
              <a:t>и запишите 3 распространенных предложения о весне.</a:t>
            </a:r>
          </a:p>
          <a:p>
            <a:pPr algn="ctr"/>
            <a:r>
              <a:rPr lang="ru-RU" b="1" dirty="0" smtClean="0"/>
              <a:t>Какая разница между распространенными и не распространенными предложениями?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702643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упр. 202 с.120.</a:t>
            </a:r>
          </a:p>
          <a:p>
            <a:endParaRPr lang="ru-RU" dirty="0"/>
          </a:p>
        </p:txBody>
      </p:sp>
      <p:pic>
        <p:nvPicPr>
          <p:cNvPr id="4098" name="Picture 2" descr="https://2.bp.blogspot.com/-TkoyjC25K2o/TXcs-AnGjZI/AAAAAAAAACQ/73g3DXnxdtQ/w1200-h630-p-k-no-nu/%25D0%25B7%25D0%25BD%25D0%25B0%25D0%25B9%25D0%25BA%25D0%25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92896"/>
            <a:ext cx="7305238" cy="383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b="1" dirty="0" smtClean="0"/>
              <a:t>- Что мы сегодня с вами делали на уроке?</a:t>
            </a:r>
          </a:p>
          <a:p>
            <a:r>
              <a:rPr lang="ru-RU" b="1" dirty="0" smtClean="0"/>
              <a:t>- Что в сегодняшнем уроке вам понравилось больше всего?</a:t>
            </a:r>
          </a:p>
          <a:p>
            <a:r>
              <a:rPr lang="ru-RU" b="1" dirty="0" smtClean="0"/>
              <a:t>- Что получилось?</a:t>
            </a:r>
          </a:p>
          <a:p>
            <a:r>
              <a:rPr lang="ru-RU" b="1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702643"/>
          </a:xfrm>
        </p:spPr>
        <p:txBody>
          <a:bodyPr/>
          <a:lstStyle/>
          <a:p>
            <a:pPr algn="ctr"/>
            <a:r>
              <a:rPr lang="ru-RU" b="1" dirty="0" smtClean="0"/>
              <a:t>Повторить </a:t>
            </a:r>
            <a:r>
              <a:rPr lang="ru-RU" b="1" dirty="0" smtClean="0"/>
              <a:t>пройденный материал.</a:t>
            </a:r>
          </a:p>
          <a:p>
            <a:endParaRPr lang="ru-RU" dirty="0"/>
          </a:p>
        </p:txBody>
      </p:sp>
      <p:pic>
        <p:nvPicPr>
          <p:cNvPr id="2050" name="Picture 2" descr="https://yt3.ggpht.com/ytc/AKedOLRV0PxM0Jn1Rf0-hsUi5_MGLLWd3oisqPlmS9M3zA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48880"/>
            <a:ext cx="4149080" cy="414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ds05.infourok.ru/uploads/ex/0bee/00022ecd-b98717b9/img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Молодцы!</a:t>
            </a:r>
            <a:endParaRPr lang="ru-RU" sz="6600" b="1" dirty="0"/>
          </a:p>
        </p:txBody>
      </p:sp>
      <p:pic>
        <p:nvPicPr>
          <p:cNvPr id="1028" name="Picture 4" descr="https://i.ytimg.com/vi/ThZNvSq5ztY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8106040" cy="4559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100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Русский язык 2 класс Тема: Повторение по теме «Предложение». С.120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по теме «Предложение». С.120</dc:title>
  <dc:creator>света</dc:creator>
  <cp:lastModifiedBy>света</cp:lastModifiedBy>
  <cp:revision>2</cp:revision>
  <dcterms:created xsi:type="dcterms:W3CDTF">2022-05-26T15:44:07Z</dcterms:created>
  <dcterms:modified xsi:type="dcterms:W3CDTF">2022-05-26T15:54:24Z</dcterms:modified>
</cp:coreProperties>
</file>