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zSdnweS7-E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Окружающий мир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изученного по теме  «Общение».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276872"/>
            <a:ext cx="8183880" cy="24414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Повторение изученного по теме  «Общение».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8388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№1.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183880" cy="4464496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/>
              <a:t>Просмотрите </a:t>
            </a:r>
            <a:r>
              <a:rPr lang="ru-RU" sz="3600" b="1" dirty="0" smtClean="0"/>
              <a:t>новый материал с помощью видео Презентация классного часа: "Планета друзей или Азбука общения", перейдя по ссылке: </a:t>
            </a:r>
            <a:r>
              <a:rPr lang="ru-RU" sz="3600" b="1" u="sng" dirty="0" smtClean="0">
                <a:hlinkClick r:id="rId2"/>
              </a:rPr>
              <a:t>https://www.youtube.com/watch?v=dzSdnweS7-E&amp;feature=emb_logo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183880" cy="29454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3600" b="1" dirty="0" smtClean="0"/>
              <a:t>Составьте </a:t>
            </a:r>
            <a:r>
              <a:rPr lang="ru-RU" sz="3600" b="1" dirty="0" smtClean="0"/>
              <a:t>и запишите своих 5 правил общения со сверстниками.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28800"/>
            <a:ext cx="8183880" cy="3089504"/>
          </a:xfrm>
        </p:spPr>
        <p:txBody>
          <a:bodyPr/>
          <a:lstStyle/>
          <a:p>
            <a:r>
              <a:rPr lang="ru-RU" sz="3200" b="1" dirty="0" smtClean="0"/>
              <a:t>Ответьте на вопросы:</a:t>
            </a:r>
          </a:p>
          <a:p>
            <a:r>
              <a:rPr lang="ru-RU" sz="3200" b="1" dirty="0" smtClean="0"/>
              <a:t>— </a:t>
            </a:r>
            <a:r>
              <a:rPr lang="ru-RU" sz="3200" b="1" dirty="0" smtClean="0"/>
              <a:t>Что особенно вам понравилось на уроке?</a:t>
            </a:r>
          </a:p>
          <a:p>
            <a:r>
              <a:rPr lang="ru-RU" sz="3200" b="1" dirty="0" smtClean="0"/>
              <a:t>— О чем захотелось узнать побольше?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1916832"/>
            <a:ext cx="8183880" cy="252028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74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Окружающий мир 2 класс Тема:  Повторение изученного по теме  «Общение».</vt:lpstr>
      <vt:lpstr>Цель:</vt:lpstr>
      <vt:lpstr>Задание №1. </vt:lpstr>
      <vt:lpstr>Задание №2. 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2 класс Тема:  Повторение изученного по теме  «Общение».</dc:title>
  <dc:creator>света</dc:creator>
  <cp:lastModifiedBy>света</cp:lastModifiedBy>
  <cp:revision>1</cp:revision>
  <dcterms:created xsi:type="dcterms:W3CDTF">2022-05-29T14:47:55Z</dcterms:created>
  <dcterms:modified xsi:type="dcterms:W3CDTF">2022-05-29T14:55:13Z</dcterms:modified>
</cp:coreProperties>
</file>