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/>
          <a:lstStyle/>
          <a:p>
            <a:r>
              <a:rPr lang="ru-RU" dirty="0" smtClean="0"/>
              <a:t>Математика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Прямоугольник. Свойства противоположных сторон прямоугольника. Периметр прямоугольника.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769640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8229600" cy="1368152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Закрепление </a:t>
            </a:r>
            <a:r>
              <a:rPr lang="ru-RU" sz="3600" dirty="0" smtClean="0"/>
              <a:t>знаний о прямоугольнике, его периметре, свойствах его сторон.</a:t>
            </a:r>
            <a:endParaRPr lang="ru-RU" sz="3600" dirty="0"/>
          </a:p>
        </p:txBody>
      </p:sp>
      <p:pic>
        <p:nvPicPr>
          <p:cNvPr id="6146" name="Picture 2" descr="https://avatars.mds.yandex.net/get-zen_doc/1570751/pub_5f563f0a2bf8ae1b72d3f533_5f563f3890805024925a5473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36912"/>
            <a:ext cx="5308205" cy="396044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Начертите </a:t>
            </a:r>
            <a:r>
              <a:rPr lang="ru-RU" sz="3600" dirty="0" smtClean="0"/>
              <a:t>прямоугольник со сторонами 2сми 4 см. Найдите его периметр (не забудьте, что это задача).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8104" y="2060848"/>
            <a:ext cx="3178696" cy="2520279"/>
          </a:xfrm>
        </p:spPr>
        <p:txBody>
          <a:bodyPr/>
          <a:lstStyle/>
          <a:p>
            <a:pPr algn="ctr"/>
            <a:r>
              <a:rPr lang="ru-RU" sz="3600" dirty="0" smtClean="0"/>
              <a:t>Выполните </a:t>
            </a:r>
            <a:r>
              <a:rPr lang="ru-RU" sz="3600" dirty="0" smtClean="0"/>
              <a:t>задание №7 (1, 3)  с. 106.</a:t>
            </a:r>
          </a:p>
          <a:p>
            <a:endParaRPr lang="ru-RU" dirty="0"/>
          </a:p>
        </p:txBody>
      </p:sp>
      <p:pic>
        <p:nvPicPr>
          <p:cNvPr id="4098" name="Picture 2" descr="https://i08.fotocdn.net/s114/f69d116ee4ea6d9c/public_pin_l/25783598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340768"/>
            <a:ext cx="4707853" cy="511723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0072" y="2348880"/>
            <a:ext cx="3466728" cy="2736303"/>
          </a:xfrm>
        </p:spPr>
        <p:txBody>
          <a:bodyPr/>
          <a:lstStyle/>
          <a:p>
            <a:pPr algn="ctr"/>
            <a:r>
              <a:rPr lang="ru-RU" dirty="0" smtClean="0"/>
              <a:t>Выполните </a:t>
            </a:r>
            <a:r>
              <a:rPr lang="ru-RU" dirty="0" smtClean="0"/>
              <a:t>задание №6  с. 107 (устно).</a:t>
            </a:r>
          </a:p>
          <a:p>
            <a:endParaRPr lang="ru-RU" dirty="0"/>
          </a:p>
        </p:txBody>
      </p:sp>
      <p:pic>
        <p:nvPicPr>
          <p:cNvPr id="3074" name="Picture 2" descr="https://yt3.ggpht.com/ytc/AAUvwniG6iaQ3OZ30CTj3dEe753MZBThLpi5G3CBGi0r=s900-c-k-c0x00ffffff-no-r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4320480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Начертите </a:t>
            </a:r>
            <a:r>
              <a:rPr lang="ru-RU" sz="3600" dirty="0" smtClean="0"/>
              <a:t>геометрическую фигуру, у которой 4 угла, противоположные стороны которой равны. Как она называется?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/>
          <a:lstStyle/>
          <a:p>
            <a:pPr algn="ctr"/>
            <a:r>
              <a:rPr lang="ru-RU" sz="3600" dirty="0" smtClean="0"/>
              <a:t>Начертите </a:t>
            </a:r>
            <a:r>
              <a:rPr lang="ru-RU" sz="3600" dirty="0" smtClean="0"/>
              <a:t>прямоугольник со сторонами 1сми 5 см. Найдите его периметр (не забудьте, что это задача).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myslide.ru/documents_3/076bc1225d2f5db722848d2637c5d9a4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002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theme/theme1.xml><?xml version="1.0" encoding="utf-8"?>
<a:theme xmlns:a="http://schemas.openxmlformats.org/drawingml/2006/main" name="Тема1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Тема14</Template>
  <TotalTime>0</TotalTime>
  <Words>114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Тема14</vt:lpstr>
      <vt:lpstr>Математика 2 класс Тема: Прямоугольник. Свойства противоположных сторон прямоугольника. Периметр прямоугольника.</vt:lpstr>
      <vt:lpstr>Цель:</vt:lpstr>
      <vt:lpstr>Задание №1</vt:lpstr>
      <vt:lpstr>Задание №2</vt:lpstr>
      <vt:lpstr>Задание №3</vt:lpstr>
      <vt:lpstr>Задание для контроля:                          </vt:lpstr>
      <vt:lpstr>Домашнее задание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Прямоугольник. Свойства противоположных сторон прямоугольника. Периметр прямоугольника.</dc:title>
  <dc:creator>света</dc:creator>
  <cp:lastModifiedBy>света</cp:lastModifiedBy>
  <cp:revision>1</cp:revision>
  <dcterms:created xsi:type="dcterms:W3CDTF">2022-05-26T15:32:32Z</dcterms:created>
  <dcterms:modified xsi:type="dcterms:W3CDTF">2022-05-26T15:38:58Z</dcterms:modified>
</cp:coreProperties>
</file>