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5" r:id="rId2"/>
    <p:sldId id="276" r:id="rId3"/>
    <p:sldId id="256" r:id="rId4"/>
    <p:sldId id="270" r:id="rId5"/>
    <p:sldId id="257" r:id="rId6"/>
    <p:sldId id="258" r:id="rId7"/>
    <p:sldId id="259" r:id="rId8"/>
    <p:sldId id="272" r:id="rId9"/>
    <p:sldId id="271" r:id="rId10"/>
    <p:sldId id="273" r:id="rId11"/>
    <p:sldId id="274" r:id="rId12"/>
    <p:sldId id="269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0C7F1-4269-4CBE-B7AF-EABE54E7CA34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046C0-C876-4009-B104-6A72AD8AE7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046C0-C876-4009-B104-6A72AD8AE7D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E6584EE-9936-41DE-8C7D-6130779EA485}" type="datetimeFigureOut">
              <a:rPr lang="ru-RU" smtClean="0"/>
              <a:pPr/>
              <a:t>29.05.2022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0305E6B-3CB9-478A-8964-C335861854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3443175"/>
          </a:xfrm>
        </p:spPr>
        <p:txBody>
          <a:bodyPr/>
          <a:lstStyle/>
          <a:p>
            <a:r>
              <a:rPr lang="ru-RU" b="1" dirty="0" smtClean="0"/>
              <a:t>Изобразительное искусство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Повторение </a:t>
            </a:r>
            <a:r>
              <a:rPr lang="ru-RU" b="1" dirty="0" smtClean="0"/>
              <a:t>изученного по теме  «О чем говорит искусство».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5589240"/>
            <a:ext cx="7467601" cy="817477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Учитель: Киселева С.А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storage.smeshariki.ru/PublicContent/LicenceGift/5415.b.png"/>
          <p:cNvPicPr>
            <a:picLocks noChangeAspect="1" noChangeArrowheads="1"/>
          </p:cNvPicPr>
          <p:nvPr/>
        </p:nvPicPr>
        <p:blipFill>
          <a:blip r:embed="rId2" cstate="print"/>
          <a:srcRect l="20071" r="22926"/>
          <a:stretch>
            <a:fillRect/>
          </a:stretch>
        </p:blipFill>
        <p:spPr bwMode="auto">
          <a:xfrm>
            <a:off x="214282" y="285728"/>
            <a:ext cx="5072098" cy="6000792"/>
          </a:xfrm>
          <a:prstGeom prst="rect">
            <a:avLst/>
          </a:prstGeom>
          <a:noFill/>
        </p:spPr>
      </p:pic>
      <p:pic>
        <p:nvPicPr>
          <p:cNvPr id="20482" name="Picture 2" descr="http://f.mypage.ru/321f0c37f10218b311f02423be9773e8_dd4da08030e03e70012f007cabdcdd6c.jpg"/>
          <p:cNvPicPr>
            <a:picLocks noChangeAspect="1" noChangeArrowheads="1"/>
          </p:cNvPicPr>
          <p:nvPr/>
        </p:nvPicPr>
        <p:blipFill>
          <a:blip r:embed="rId3" cstate="print"/>
          <a:srcRect r="7639"/>
          <a:stretch>
            <a:fillRect/>
          </a:stretch>
        </p:blipFill>
        <p:spPr bwMode="auto">
          <a:xfrm>
            <a:off x="5072066" y="285728"/>
            <a:ext cx="3857652" cy="6024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filmarena.cz/obrazky/test_13598_1.jpg"/>
          <p:cNvPicPr>
            <a:picLocks noChangeAspect="1" noChangeArrowheads="1"/>
          </p:cNvPicPr>
          <p:nvPr/>
        </p:nvPicPr>
        <p:blipFill>
          <a:blip r:embed="rId2" cstate="print"/>
          <a:srcRect l="32600" r="20099"/>
          <a:stretch>
            <a:fillRect/>
          </a:stretch>
        </p:blipFill>
        <p:spPr bwMode="auto">
          <a:xfrm>
            <a:off x="142844" y="285752"/>
            <a:ext cx="5286412" cy="6286520"/>
          </a:xfrm>
          <a:prstGeom prst="rect">
            <a:avLst/>
          </a:prstGeom>
          <a:noFill/>
        </p:spPr>
      </p:pic>
      <p:pic>
        <p:nvPicPr>
          <p:cNvPr id="22532" name="Picture 4" descr="http://bpucette.b.p.pic.centerblog.net/atrgrzf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429256" y="428604"/>
            <a:ext cx="3571900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http://hotab.ru/imajes/buratino/buratino072.jpg"/>
          <p:cNvPicPr>
            <a:picLocks noChangeAspect="1" noChangeArrowheads="1"/>
          </p:cNvPicPr>
          <p:nvPr/>
        </p:nvPicPr>
        <p:blipFill>
          <a:blip r:embed="rId3" cstate="print"/>
          <a:srcRect t="522" b="15916"/>
          <a:stretch>
            <a:fillRect/>
          </a:stretch>
        </p:blipFill>
        <p:spPr bwMode="auto">
          <a:xfrm>
            <a:off x="357158" y="3857604"/>
            <a:ext cx="4443404" cy="3000396"/>
          </a:xfrm>
          <a:prstGeom prst="rect">
            <a:avLst/>
          </a:prstGeom>
          <a:noFill/>
        </p:spPr>
      </p:pic>
      <p:pic>
        <p:nvPicPr>
          <p:cNvPr id="3074" name="Picture 2" descr="http://img.liveinternet.ru/images/attach/4/20175/20175804_nusha_house.png"/>
          <p:cNvPicPr>
            <a:picLocks noChangeAspect="1" noChangeArrowheads="1"/>
          </p:cNvPicPr>
          <p:nvPr/>
        </p:nvPicPr>
        <p:blipFill>
          <a:blip r:embed="rId4" cstate="print"/>
          <a:srcRect t="5085"/>
          <a:stretch>
            <a:fillRect/>
          </a:stretch>
        </p:blipFill>
        <p:spPr bwMode="auto">
          <a:xfrm>
            <a:off x="357158" y="0"/>
            <a:ext cx="4214810" cy="4000504"/>
          </a:xfrm>
          <a:prstGeom prst="rect">
            <a:avLst/>
          </a:prstGeom>
          <a:noFill/>
        </p:spPr>
      </p:pic>
      <p:pic>
        <p:nvPicPr>
          <p:cNvPr id="3078" name="Picture 6" descr="http://s00.yaplakal.com/pics/pics_original/7/0/3/2229307.jpg"/>
          <p:cNvPicPr>
            <a:picLocks noChangeAspect="1" noChangeArrowheads="1"/>
          </p:cNvPicPr>
          <p:nvPr/>
        </p:nvPicPr>
        <p:blipFill>
          <a:blip r:embed="rId5" cstate="print"/>
          <a:srcRect r="3703" b="3105"/>
          <a:stretch>
            <a:fillRect/>
          </a:stretch>
        </p:blipFill>
        <p:spPr bwMode="auto">
          <a:xfrm>
            <a:off x="4572000" y="0"/>
            <a:ext cx="4000528" cy="4071966"/>
          </a:xfrm>
          <a:prstGeom prst="rect">
            <a:avLst/>
          </a:prstGeom>
          <a:noFill/>
        </p:spPr>
      </p:pic>
      <p:pic>
        <p:nvPicPr>
          <p:cNvPr id="3086" name="Picture 14" descr="http://faminta.com/uploads/images2/10/24/83/2015/11/11/e3e37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979224"/>
            <a:ext cx="3929090" cy="2878776"/>
          </a:xfrm>
          <a:prstGeom prst="rect">
            <a:avLst/>
          </a:prstGeom>
          <a:noFill/>
        </p:spPr>
      </p:pic>
      <p:pic>
        <p:nvPicPr>
          <p:cNvPr id="3088" name="Picture 16" descr="http://download-telegram.ru/wp-content/uploads/2015/06/skachat-stikery-smeshariki-dlya-telegram-1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2357430"/>
            <a:ext cx="1519215" cy="1519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489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2"/>
            <a:ext cx="4812808" cy="4792637"/>
          </a:xfrm>
        </p:spPr>
        <p:txBody>
          <a:bodyPr/>
          <a:lstStyle/>
          <a:p>
            <a:r>
              <a:rPr lang="ru-RU" dirty="0" smtClean="0"/>
              <a:t>Нарисуй свой сказочный домик.</a:t>
            </a:r>
            <a:endParaRPr lang="ru-RU" dirty="0"/>
          </a:p>
        </p:txBody>
      </p:sp>
      <p:pic>
        <p:nvPicPr>
          <p:cNvPr id="3" name="Picture 4" descr="http://bpucette.b.p.pic.centerblog.net/atrgrzf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429256" y="428604"/>
            <a:ext cx="3571900" cy="5929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2"/>
            <a:ext cx="8041440" cy="4072557"/>
          </a:xfrm>
        </p:spPr>
        <p:txBody>
          <a:bodyPr/>
          <a:lstStyle/>
          <a:p>
            <a:r>
              <a:rPr lang="ru-RU" sz="6600" b="1" dirty="0" smtClean="0"/>
              <a:t>Спасибо за внимание!</a:t>
            </a:r>
            <a:endParaRPr lang="ru-RU" sz="6600" b="1" dirty="0"/>
          </a:p>
        </p:txBody>
      </p:sp>
      <p:pic>
        <p:nvPicPr>
          <p:cNvPr id="3" name="Picture 16" descr="http://download-telegram.ru/wp-content/uploads/2015/06/skachat-stikery-smeshariki-dlya-telegram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501008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Повторение изученного </a:t>
            </a:r>
            <a:r>
              <a:rPr lang="ru-RU" sz="3600" b="1" dirty="0" smtClean="0"/>
              <a:t>по теме  «О чем говорит искусство».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292168" y="3013295"/>
            <a:ext cx="4847038" cy="25112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900" b="1" dirty="0" smtClean="0"/>
              <a:t>Знаешь ли ты, что у здания тоже есть свой образ?</a:t>
            </a:r>
            <a:endParaRPr lang="ru-RU" sz="49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360000">
            <a:off x="9637445" y="5194849"/>
            <a:ext cx="105593" cy="104084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93782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esktop\2кл3ч\2кл3ч9ур\rs14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285728"/>
            <a:ext cx="3929090" cy="61267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38388"/>
            <a:ext cx="2293640" cy="39513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2кл3ч\2кл3ч9ур\rs14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248472" cy="6624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ome\Downloads\post-28573-12649262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42876"/>
            <a:ext cx="4673867" cy="6572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6394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\Desktop\2кл3ч\2кл3ч9ур\Покрова на нерли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905" t="12845" b="34324"/>
          <a:stretch/>
        </p:blipFill>
        <p:spPr bwMode="auto">
          <a:xfrm>
            <a:off x="179512" y="188640"/>
            <a:ext cx="4536504" cy="65080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ome\Desktop\dev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14290"/>
            <a:ext cx="4214842" cy="65008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036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ownloads\0b1ef73736938cea159d02092b147c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3" y="142852"/>
            <a:ext cx="4572033" cy="64294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ome\Desktop\2кл3ч\2кл3ч9ур\450px-Chartres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011"/>
          <a:stretch/>
        </p:blipFill>
        <p:spPr bwMode="auto">
          <a:xfrm>
            <a:off x="180652" y="142852"/>
            <a:ext cx="4248472" cy="64217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5945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mypresentation.ru/documents/be0d59804b4b545edaa637de73fbbc4f/img7.jpg"/>
          <p:cNvPicPr>
            <a:picLocks noChangeAspect="1" noChangeArrowheads="1"/>
          </p:cNvPicPr>
          <p:nvPr/>
        </p:nvPicPr>
        <p:blipFill>
          <a:blip r:embed="rId2" cstate="print"/>
          <a:srcRect l="20175" r="25375" b="20629"/>
          <a:stretch>
            <a:fillRect/>
          </a:stretch>
        </p:blipFill>
        <p:spPr bwMode="auto">
          <a:xfrm>
            <a:off x="2000232" y="214290"/>
            <a:ext cx="4939427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pandia.ru/text/80/038/images/image039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57166"/>
            <a:ext cx="5083192" cy="6072230"/>
          </a:xfrm>
          <a:prstGeom prst="rect">
            <a:avLst/>
          </a:prstGeom>
          <a:noFill/>
        </p:spPr>
      </p:pic>
      <p:pic>
        <p:nvPicPr>
          <p:cNvPr id="1030" name="Picture 6" descr="http://mypresentation.ru/documents/be0d59804b4b545edaa637de73fbbc4f/img7.jpg"/>
          <p:cNvPicPr>
            <a:picLocks noChangeAspect="1" noChangeArrowheads="1"/>
          </p:cNvPicPr>
          <p:nvPr/>
        </p:nvPicPr>
        <p:blipFill>
          <a:blip r:embed="rId3" cstate="print"/>
          <a:srcRect l="20175" r="25375" b="20629"/>
          <a:stretch>
            <a:fillRect/>
          </a:stretch>
        </p:blipFill>
        <p:spPr bwMode="auto">
          <a:xfrm>
            <a:off x="142844" y="214290"/>
            <a:ext cx="4939427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185</TotalTime>
  <Words>29</Words>
  <Application>Microsoft Office PowerPoint</Application>
  <PresentationFormat>Экран (4:3)</PresentationFormat>
  <Paragraphs>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Sketchbook</vt:lpstr>
      <vt:lpstr>Изобразительное искусство 2 класс Тема: Повторение изученного по теме  «О чем говорит искусство».</vt:lpstr>
      <vt:lpstr>Цель:</vt:lpstr>
      <vt:lpstr> Знаешь ли ты, что у здания тоже есть свой образ?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Нарисуй свой сказочный домик.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ЗДАНИЯ и ЕГО НАЗНАЧЕНИЕ</dc:title>
  <dc:creator>home</dc:creator>
  <cp:lastModifiedBy>света</cp:lastModifiedBy>
  <cp:revision>26</cp:revision>
  <dcterms:created xsi:type="dcterms:W3CDTF">2012-02-28T19:06:05Z</dcterms:created>
  <dcterms:modified xsi:type="dcterms:W3CDTF">2022-05-29T19:41:58Z</dcterms:modified>
</cp:coreProperties>
</file>