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458200" cy="324036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Русский язык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br>
              <a:rPr lang="ru-RU" sz="4000" b="1" dirty="0" smtClean="0"/>
            </a:br>
            <a:r>
              <a:rPr lang="ru-RU" sz="4000" b="1" dirty="0" smtClean="0"/>
              <a:t>Тема: </a:t>
            </a:r>
            <a:r>
              <a:rPr lang="ru-RU" sz="4000" b="1" dirty="0" smtClean="0"/>
              <a:t>Повторение по теме «Предложение». С.119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</a:t>
            </a:r>
            <a:r>
              <a:rPr lang="ru-RU" sz="3600" b="1" dirty="0" smtClean="0"/>
              <a:t>и закрепление  знаний по теме «Предложение».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199 с. 119 (устно).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smtClean="0"/>
              <a:t>и запишите 3 нераспространенных предложения о весне.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200 с.119.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 </a:t>
            </a:r>
            <a:r>
              <a:rPr lang="ru-RU" dirty="0" smtClean="0"/>
              <a:t>пройденный материал.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7942656" cy="419593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95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Русский язык 2 класс Тема: Повторение по теме «Предложение». С.119</vt:lpstr>
      <vt:lpstr>Цель: </vt:lpstr>
      <vt:lpstr>Задание № 1 </vt:lpstr>
      <vt:lpstr>Задание №2 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Повторение по теме «Предложение». С.119</dc:title>
  <dc:creator>света</dc:creator>
  <cp:lastModifiedBy>света</cp:lastModifiedBy>
  <cp:revision>2</cp:revision>
  <dcterms:created xsi:type="dcterms:W3CDTF">2022-05-25T12:40:51Z</dcterms:created>
  <dcterms:modified xsi:type="dcterms:W3CDTF">2022-05-25T12:52:22Z</dcterms:modified>
</cp:coreProperties>
</file>