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72528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Литературное чтение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Проект №4 «Подготовка выставки книг «Мой любимый писатель-сказочник», «Создание справочника «Зарубежные писатели — детям».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733256"/>
            <a:ext cx="7406640" cy="67772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9. Кого звали </a:t>
            </a:r>
            <a:r>
              <a:rPr lang="ru-RU" b="1" dirty="0" err="1" smtClean="0"/>
              <a:t>Мафин</a:t>
            </a:r>
            <a:r>
              <a:rPr lang="ru-RU" b="1" dirty="0" smtClean="0"/>
              <a:t> в сказке «</a:t>
            </a:r>
            <a:r>
              <a:rPr lang="ru-RU" b="1" dirty="0" err="1" smtClean="0"/>
              <a:t>Мафин</a:t>
            </a:r>
            <a:r>
              <a:rPr lang="ru-RU" b="1" dirty="0" smtClean="0"/>
              <a:t> и паук»?</a:t>
            </a:r>
            <a:endParaRPr lang="ru-RU" dirty="0" smtClean="0"/>
          </a:p>
          <a:p>
            <a:r>
              <a:rPr lang="ru-RU" dirty="0" smtClean="0"/>
              <a:t>а) попугая;</a:t>
            </a:r>
          </a:p>
          <a:p>
            <a:r>
              <a:rPr lang="ru-RU" dirty="0" smtClean="0"/>
              <a:t>б) ослика;</a:t>
            </a:r>
          </a:p>
          <a:p>
            <a:r>
              <a:rPr lang="ru-RU" dirty="0" smtClean="0"/>
              <a:t>в) жирафа;</a:t>
            </a:r>
          </a:p>
          <a:p>
            <a:r>
              <a:rPr lang="ru-RU" dirty="0" smtClean="0"/>
              <a:t>г) щенка.</a:t>
            </a:r>
          </a:p>
          <a:p>
            <a:r>
              <a:rPr lang="ru-RU" b="1" dirty="0" smtClean="0"/>
              <a:t>10.  Кто из ниже перечисленных не является героем сказки «</a:t>
            </a:r>
            <a:r>
              <a:rPr lang="ru-RU" b="1" dirty="0" err="1" smtClean="0"/>
              <a:t>Мафин</a:t>
            </a:r>
            <a:r>
              <a:rPr lang="ru-RU" b="1" dirty="0" smtClean="0"/>
              <a:t> и паук»?</a:t>
            </a:r>
            <a:endParaRPr lang="ru-RU" dirty="0" smtClean="0"/>
          </a:p>
          <a:p>
            <a:r>
              <a:rPr lang="ru-RU" dirty="0" smtClean="0"/>
              <a:t>а) страус Освальд;</a:t>
            </a:r>
          </a:p>
          <a:p>
            <a:r>
              <a:rPr lang="ru-RU" dirty="0" smtClean="0"/>
              <a:t>б) пингвин </a:t>
            </a:r>
            <a:r>
              <a:rPr lang="ru-RU" dirty="0" err="1" smtClean="0"/>
              <a:t>Перигрин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в) котёнок </a:t>
            </a:r>
            <a:r>
              <a:rPr lang="ru-RU" dirty="0" err="1" smtClean="0"/>
              <a:t>Вилли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г) овечка Луиза.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Подготовиться </a:t>
            </a:r>
            <a:r>
              <a:rPr lang="ru-RU" dirty="0" smtClean="0"/>
              <a:t>к оценке достижений.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2348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Спасибо за внимание!</a:t>
            </a:r>
            <a:endParaRPr lang="ru-RU" sz="7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Подготовка выставки книг «Мой любимый писатель-сказочник».   </a:t>
            </a:r>
            <a:br>
              <a:rPr lang="ru-RU" dirty="0" smtClean="0"/>
            </a:br>
            <a:r>
              <a:rPr lang="ru-RU" dirty="0" smtClean="0"/>
              <a:t> Создание справочника «Зарубежные писатели — детям».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/>
              <a:t>Выберите понравившуюся тему:</a:t>
            </a:r>
            <a:endParaRPr lang="ru-RU" dirty="0" smtClean="0"/>
          </a:p>
          <a:p>
            <a:r>
              <a:rPr lang="ru-RU" dirty="0" smtClean="0"/>
              <a:t>"Подготовка выставки книг </a:t>
            </a:r>
            <a:r>
              <a:rPr lang="ru-RU" b="1" dirty="0" smtClean="0"/>
              <a:t>"Мой любимый писатель - сказочник"</a:t>
            </a:r>
            <a:r>
              <a:rPr lang="ru-RU" dirty="0" smtClean="0"/>
              <a:t> или "Создание справочника </a:t>
            </a:r>
            <a:r>
              <a:rPr lang="ru-RU" b="1" dirty="0" smtClean="0"/>
              <a:t>"Зарубежные </a:t>
            </a:r>
            <a:r>
              <a:rPr lang="ru-RU" b="1" dirty="0" err="1" smtClean="0"/>
              <a:t>писатели-детям</a:t>
            </a:r>
            <a:r>
              <a:rPr lang="ru-RU" b="1" dirty="0" smtClean="0"/>
              <a:t>"</a:t>
            </a:r>
            <a:r>
              <a:rPr lang="ru-RU" dirty="0" smtClean="0"/>
              <a:t> (учебник с. 219)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 </a:t>
            </a:r>
            <a:r>
              <a:rPr lang="ru-RU" dirty="0" smtClean="0"/>
              <a:t>к 1 и ко 2 теме: На листе А-4:</a:t>
            </a:r>
          </a:p>
          <a:p>
            <a:r>
              <a:rPr lang="ru-RU" dirty="0" smtClean="0"/>
              <a:t>- написать фамилию, имя писателя. Если есть, можно разместить портрет,</a:t>
            </a:r>
          </a:p>
          <a:p>
            <a:r>
              <a:rPr lang="ru-RU" dirty="0" smtClean="0"/>
              <a:t>- составить список его произведений для детей, можно использовать иллюстрации из интернета</a:t>
            </a:r>
          </a:p>
          <a:p>
            <a:r>
              <a:rPr lang="ru-RU" dirty="0" smtClean="0"/>
              <a:t>-можно дополнить вопросами к викторине по содержанию произведений, интересными фактами и др. </a:t>
            </a:r>
          </a:p>
          <a:p>
            <a:r>
              <a:rPr lang="ru-RU" dirty="0" smtClean="0"/>
              <a:t>Например,              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pektrtorez.my1.ru/_ld/108/s125727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17646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spektrtorez.my1.ru/_ld/108/622056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140968"/>
            <a:ext cx="4320479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Выразительно </a:t>
            </a:r>
            <a:r>
              <a:rPr lang="ru-RU" dirty="0" smtClean="0"/>
              <a:t>прочитайте стихотворение «</a:t>
            </a:r>
            <a:r>
              <a:rPr lang="ru-RU" dirty="0" err="1" smtClean="0"/>
              <a:t>Котауси</a:t>
            </a:r>
            <a:r>
              <a:rPr lang="ru-RU" dirty="0" smtClean="0"/>
              <a:t> и </a:t>
            </a:r>
            <a:r>
              <a:rPr lang="ru-RU" dirty="0" err="1" smtClean="0"/>
              <a:t>Мауси</a:t>
            </a:r>
            <a:r>
              <a:rPr lang="ru-RU" dirty="0" smtClean="0"/>
              <a:t>» в переводе К.И. Чуковского.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Пройдите </a:t>
            </a:r>
            <a:r>
              <a:rPr lang="ru-RU" b="1" dirty="0" smtClean="0"/>
              <a:t>тест</a:t>
            </a:r>
            <a:endParaRPr lang="ru-RU" dirty="0" smtClean="0"/>
          </a:p>
          <a:p>
            <a:r>
              <a:rPr lang="ru-RU" b="1" i="1" dirty="0" smtClean="0"/>
              <a:t>«Литература зарубежных стран»</a:t>
            </a:r>
            <a:endParaRPr lang="ru-RU" dirty="0" smtClean="0"/>
          </a:p>
          <a:p>
            <a:r>
              <a:rPr lang="ru-RU" b="1" dirty="0" smtClean="0"/>
              <a:t>1. Соедини название произведения и его автора. Запиши соответствие.</a:t>
            </a:r>
            <a:endParaRPr lang="ru-RU" dirty="0" smtClean="0"/>
          </a:p>
          <a:p>
            <a:r>
              <a:rPr lang="ru-RU" dirty="0" smtClean="0"/>
              <a:t>а) Красная Шапочка                                  1. Г.-Х. Андерсен</a:t>
            </a:r>
          </a:p>
          <a:p>
            <a:r>
              <a:rPr lang="ru-RU" dirty="0" smtClean="0"/>
              <a:t>б) </a:t>
            </a:r>
            <a:r>
              <a:rPr lang="ru-RU" dirty="0" err="1" smtClean="0"/>
              <a:t>Мафин</a:t>
            </a:r>
            <a:r>
              <a:rPr lang="ru-RU" dirty="0" smtClean="0"/>
              <a:t> и паук                                        2. Ш. Перро</a:t>
            </a:r>
          </a:p>
          <a:p>
            <a:r>
              <a:rPr lang="ru-RU" dirty="0" smtClean="0"/>
              <a:t>в) Принцесса на горошине                       3.  Э. Хогарт</a:t>
            </a:r>
          </a:p>
          <a:p>
            <a:r>
              <a:rPr lang="ru-RU" dirty="0" smtClean="0"/>
              <a:t>г) Кот в сапогах</a:t>
            </a:r>
          </a:p>
          <a:p>
            <a:r>
              <a:rPr lang="ru-RU" b="1" dirty="0" smtClean="0"/>
              <a:t>2. «Бульдог по кличке Дог» - это:</a:t>
            </a:r>
            <a:endParaRPr lang="ru-RU" dirty="0" smtClean="0"/>
          </a:p>
          <a:p>
            <a:r>
              <a:rPr lang="ru-RU" dirty="0" smtClean="0"/>
              <a:t>а) Американская народная песенка;</a:t>
            </a:r>
          </a:p>
          <a:p>
            <a:r>
              <a:rPr lang="ru-RU" dirty="0" smtClean="0"/>
              <a:t>б) Французская народная песенка;</a:t>
            </a:r>
          </a:p>
          <a:p>
            <a:r>
              <a:rPr lang="ru-RU" dirty="0" smtClean="0"/>
              <a:t>в) Английская народная песенка;</a:t>
            </a:r>
          </a:p>
          <a:p>
            <a:r>
              <a:rPr lang="ru-RU" dirty="0" smtClean="0"/>
              <a:t>г) Немецкая народная песенка.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0"/>
            <a:ext cx="7498080" cy="659735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3.</a:t>
            </a:r>
            <a:r>
              <a:rPr lang="ru-RU" dirty="0" smtClean="0"/>
              <a:t>  </a:t>
            </a:r>
            <a:r>
              <a:rPr lang="ru-RU" b="1" dirty="0" smtClean="0"/>
              <a:t>Закончи четверостишие:</a:t>
            </a:r>
            <a:endParaRPr lang="ru-RU" dirty="0" smtClean="0"/>
          </a:p>
          <a:p>
            <a:r>
              <a:rPr lang="ru-RU" i="1" dirty="0" smtClean="0"/>
              <a:t>Под выходной старушка </a:t>
            </a:r>
            <a:r>
              <a:rPr lang="ru-RU" i="1" dirty="0" err="1" smtClean="0"/>
              <a:t>Фогг</a:t>
            </a:r>
            <a:endParaRPr lang="ru-RU" dirty="0" smtClean="0"/>
          </a:p>
          <a:p>
            <a:r>
              <a:rPr lang="ru-RU" i="1" dirty="0" smtClean="0"/>
              <a:t>Скоблит и чистит дом,</a:t>
            </a:r>
            <a:endParaRPr lang="ru-RU" dirty="0" smtClean="0"/>
          </a:p>
          <a:p>
            <a:r>
              <a:rPr lang="ru-RU" i="1" dirty="0" smtClean="0"/>
              <a:t>А пёс бульдог по кличке Дог…..</a:t>
            </a:r>
            <a:endParaRPr lang="ru-RU" dirty="0" smtClean="0"/>
          </a:p>
          <a:p>
            <a:r>
              <a:rPr lang="ru-RU" dirty="0" smtClean="0"/>
              <a:t>а) На кресле ждёт молчком;</a:t>
            </a:r>
          </a:p>
          <a:p>
            <a:r>
              <a:rPr lang="ru-RU" dirty="0" smtClean="0"/>
              <a:t>б) Метёт полы хвостом;</a:t>
            </a:r>
          </a:p>
          <a:p>
            <a:r>
              <a:rPr lang="ru-RU" dirty="0" smtClean="0"/>
              <a:t>в) Играет под столом;</a:t>
            </a:r>
          </a:p>
          <a:p>
            <a:r>
              <a:rPr lang="ru-RU" dirty="0" smtClean="0"/>
              <a:t>г) На улицу бегом.</a:t>
            </a:r>
          </a:p>
          <a:p>
            <a:r>
              <a:rPr lang="ru-RU" b="1" dirty="0" smtClean="0"/>
              <a:t>4.</a:t>
            </a:r>
            <a:r>
              <a:rPr lang="ru-RU" dirty="0" smtClean="0"/>
              <a:t> </a:t>
            </a:r>
            <a:r>
              <a:rPr lang="ru-RU" b="1" dirty="0" smtClean="0"/>
              <a:t>«</a:t>
            </a:r>
            <a:r>
              <a:rPr lang="ru-RU" b="1" dirty="0" err="1" smtClean="0"/>
              <a:t>Сюзон</a:t>
            </a:r>
            <a:r>
              <a:rPr lang="ru-RU" b="1" dirty="0" smtClean="0"/>
              <a:t> и мотылёк» - это:</a:t>
            </a:r>
            <a:endParaRPr lang="ru-RU" dirty="0" smtClean="0"/>
          </a:p>
          <a:p>
            <a:r>
              <a:rPr lang="ru-RU" dirty="0" smtClean="0"/>
              <a:t>а) Американская народная песенка;</a:t>
            </a:r>
          </a:p>
          <a:p>
            <a:r>
              <a:rPr lang="ru-RU" dirty="0" smtClean="0"/>
              <a:t>б) Французская народная песенка;</a:t>
            </a:r>
          </a:p>
          <a:p>
            <a:r>
              <a:rPr lang="ru-RU" dirty="0" smtClean="0"/>
              <a:t>в) Английская народная песенка;</a:t>
            </a:r>
          </a:p>
          <a:p>
            <a:r>
              <a:rPr lang="ru-RU" dirty="0" smtClean="0"/>
              <a:t>г) Немецкая народная песенка.</a:t>
            </a:r>
          </a:p>
          <a:p>
            <a:r>
              <a:rPr lang="ru-RU" b="1" dirty="0" smtClean="0"/>
              <a:t>5. Кого испугались портные в песенке «Храбрецы»?</a:t>
            </a:r>
            <a:endParaRPr lang="ru-RU" dirty="0" smtClean="0"/>
          </a:p>
          <a:p>
            <a:r>
              <a:rPr lang="ru-RU" dirty="0" smtClean="0"/>
              <a:t>а) мышь;</a:t>
            </a:r>
          </a:p>
          <a:p>
            <a:r>
              <a:rPr lang="ru-RU" dirty="0" smtClean="0"/>
              <a:t>б) улитку;</a:t>
            </a:r>
          </a:p>
          <a:p>
            <a:r>
              <a:rPr lang="ru-RU" dirty="0" smtClean="0"/>
              <a:t>в) собаку;</a:t>
            </a:r>
          </a:p>
          <a:p>
            <a:r>
              <a:rPr lang="ru-RU" dirty="0" smtClean="0"/>
              <a:t>г) паука.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633670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6. Что досталось в наследство </a:t>
            </a:r>
            <a:r>
              <a:rPr lang="ru-RU" b="1" i="1" dirty="0" smtClean="0"/>
              <a:t>старшему </a:t>
            </a:r>
            <a:r>
              <a:rPr lang="ru-RU" b="1" dirty="0" smtClean="0"/>
              <a:t>сыну мельника в сказке «Кот в сапогах»?</a:t>
            </a:r>
            <a:endParaRPr lang="ru-RU" dirty="0" smtClean="0"/>
          </a:p>
          <a:p>
            <a:r>
              <a:rPr lang="ru-RU" dirty="0" smtClean="0"/>
              <a:t>а) осёл;</a:t>
            </a:r>
          </a:p>
          <a:p>
            <a:r>
              <a:rPr lang="ru-RU" dirty="0" smtClean="0"/>
              <a:t>б) кот;</a:t>
            </a:r>
          </a:p>
          <a:p>
            <a:r>
              <a:rPr lang="ru-RU" dirty="0" smtClean="0"/>
              <a:t>в) мельница;</a:t>
            </a:r>
          </a:p>
          <a:p>
            <a:r>
              <a:rPr lang="ru-RU" dirty="0" smtClean="0"/>
              <a:t>г) лошадь.</a:t>
            </a:r>
          </a:p>
          <a:p>
            <a:r>
              <a:rPr lang="ru-RU" b="1" dirty="0" smtClean="0"/>
              <a:t>7. Какое имя придумал кот для своего хозяина в сказке «Кот в сапогах»?</a:t>
            </a:r>
            <a:endParaRPr lang="ru-RU" dirty="0" smtClean="0"/>
          </a:p>
          <a:p>
            <a:r>
              <a:rPr lang="ru-RU" dirty="0" smtClean="0"/>
              <a:t>а) Маркиз де Пруст;</a:t>
            </a:r>
          </a:p>
          <a:p>
            <a:r>
              <a:rPr lang="ru-RU" dirty="0" smtClean="0"/>
              <a:t>б) Маркиз де </a:t>
            </a:r>
            <a:r>
              <a:rPr lang="ru-RU" dirty="0" err="1" smtClean="0"/>
              <a:t>Лебон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в) Маркиз де Карабас;</a:t>
            </a:r>
          </a:p>
          <a:p>
            <a:r>
              <a:rPr lang="ru-RU" dirty="0" smtClean="0"/>
              <a:t>г) Маркиз де Сад.</a:t>
            </a:r>
          </a:p>
          <a:p>
            <a:r>
              <a:rPr lang="ru-RU" b="1" dirty="0" smtClean="0"/>
              <a:t>8. Кто положил горошину на кровать в сказке «Принцесса на горошине»?</a:t>
            </a:r>
            <a:endParaRPr lang="ru-RU" dirty="0" smtClean="0"/>
          </a:p>
          <a:p>
            <a:r>
              <a:rPr lang="ru-RU" dirty="0" smtClean="0"/>
              <a:t>а) принц;</a:t>
            </a:r>
          </a:p>
          <a:p>
            <a:r>
              <a:rPr lang="ru-RU" dirty="0" smtClean="0"/>
              <a:t>б) король;</a:t>
            </a:r>
          </a:p>
          <a:p>
            <a:r>
              <a:rPr lang="ru-RU" dirty="0" smtClean="0"/>
              <a:t>в) королева;</a:t>
            </a:r>
          </a:p>
          <a:p>
            <a:r>
              <a:rPr lang="ru-RU" dirty="0" smtClean="0"/>
              <a:t>г) служанка.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178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Литературное чтение 2 класс Тема: Проект №4 «Подготовка выставки книг «Мой любимый писатель-сказочник», «Создание справочника «Зарубежные писатели — детям».</vt:lpstr>
      <vt:lpstr>Цель: </vt:lpstr>
      <vt:lpstr>Слайд 3</vt:lpstr>
      <vt:lpstr>Задание № 2</vt:lpstr>
      <vt:lpstr>Слайд 5</vt:lpstr>
      <vt:lpstr>Задание № 3</vt:lpstr>
      <vt:lpstr>Задание для контроля</vt:lpstr>
      <vt:lpstr>Слайд 8</vt:lpstr>
      <vt:lpstr>Слайд 9</vt:lpstr>
      <vt:lpstr>Слайд 10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Проект №4 «Подготовка выставки книг «Мой любимый писатель-сказочник», «Создание справочника «Зарубежные писатели — детям».</dc:title>
  <dc:creator>света</dc:creator>
  <cp:lastModifiedBy>света</cp:lastModifiedBy>
  <cp:revision>1</cp:revision>
  <dcterms:created xsi:type="dcterms:W3CDTF">2022-05-25T13:46:52Z</dcterms:created>
  <dcterms:modified xsi:type="dcterms:W3CDTF">2022-05-25T13:54:20Z</dcterms:modified>
</cp:coreProperties>
</file>