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1" r:id="rId3"/>
    <p:sldId id="302" r:id="rId4"/>
    <p:sldId id="303" r:id="rId5"/>
    <p:sldId id="304" r:id="rId6"/>
    <p:sldId id="28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21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2FE40-E1F4-46A1-8B3F-EC1EC9497306}" type="datetimeFigureOut">
              <a:rPr lang="ru-RU" smtClean="0"/>
              <a:pPr/>
              <a:t>25.05.2022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26905-0BD6-48F4-B2B3-4CA3E5C2E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2FE40-E1F4-46A1-8B3F-EC1EC9497306}" type="datetimeFigureOut">
              <a:rPr lang="ru-RU" smtClean="0"/>
              <a:pPr/>
              <a:t>25.05.2022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26905-0BD6-48F4-B2B3-4CA3E5C2E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2FE40-E1F4-46A1-8B3F-EC1EC9497306}" type="datetimeFigureOut">
              <a:rPr lang="ru-RU" smtClean="0"/>
              <a:pPr/>
              <a:t>25.05.2022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26905-0BD6-48F4-B2B3-4CA3E5C2E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2FE40-E1F4-46A1-8B3F-EC1EC9497306}" type="datetimeFigureOut">
              <a:rPr lang="ru-RU" smtClean="0"/>
              <a:pPr/>
              <a:t>25.05.2022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26905-0BD6-48F4-B2B3-4CA3E5C2E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2FE40-E1F4-46A1-8B3F-EC1EC9497306}" type="datetimeFigureOut">
              <a:rPr lang="ru-RU" smtClean="0"/>
              <a:pPr/>
              <a:t>25.05.2022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26905-0BD6-48F4-B2B3-4CA3E5C2E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2FE40-E1F4-46A1-8B3F-EC1EC9497306}" type="datetimeFigureOut">
              <a:rPr lang="ru-RU" smtClean="0"/>
              <a:pPr/>
              <a:t>25.05.2022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26905-0BD6-48F4-B2B3-4CA3E5C2E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2FE40-E1F4-46A1-8B3F-EC1EC9497306}" type="datetimeFigureOut">
              <a:rPr lang="ru-RU" smtClean="0"/>
              <a:pPr/>
              <a:t>25.05.2022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26905-0BD6-48F4-B2B3-4CA3E5C2E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2FE40-E1F4-46A1-8B3F-EC1EC9497306}" type="datetimeFigureOut">
              <a:rPr lang="ru-RU" smtClean="0"/>
              <a:pPr/>
              <a:t>25.05.2022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26905-0BD6-48F4-B2B3-4CA3E5C2E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2FE40-E1F4-46A1-8B3F-EC1EC9497306}" type="datetimeFigureOut">
              <a:rPr lang="ru-RU" smtClean="0"/>
              <a:pPr/>
              <a:t>25.05.2022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26905-0BD6-48F4-B2B3-4CA3E5C2E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2FE40-E1F4-46A1-8B3F-EC1EC9497306}" type="datetimeFigureOut">
              <a:rPr lang="ru-RU" smtClean="0"/>
              <a:pPr/>
              <a:t>25.05.2022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26905-0BD6-48F4-B2B3-4CA3E5C2E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2FE40-E1F4-46A1-8B3F-EC1EC9497306}" type="datetimeFigureOut">
              <a:rPr lang="ru-RU" smtClean="0"/>
              <a:pPr/>
              <a:t>25.05.2022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26905-0BD6-48F4-B2B3-4CA3E5C2E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2FE40-E1F4-46A1-8B3F-EC1EC9497306}" type="datetimeFigureOut">
              <a:rPr lang="ru-RU" smtClean="0"/>
              <a:pPr/>
              <a:t>25.05.2022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C26905-0BD6-48F4-B2B3-4CA3E5C2E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11\Pictures\Школьные\f_4e0e4849e5fd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28992" y="2643182"/>
            <a:ext cx="2106888" cy="22860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1"/>
            <a:ext cx="7772400" cy="91045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Урок технологии в 2 классе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1052736"/>
            <a:ext cx="6400800" cy="1512168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Тема: </a:t>
            </a:r>
            <a:r>
              <a:rPr lang="ru-RU" sz="4400" dirty="0" smtClean="0">
                <a:solidFill>
                  <a:srgbClr val="FF0000"/>
                </a:solidFill>
              </a:rPr>
              <a:t>Что узнали? Чему научились?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714348" y="5105400"/>
            <a:ext cx="7858148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Учитель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начальных классов </a:t>
            </a:r>
            <a:r>
              <a:rPr lang="ru-RU" sz="3200" dirty="0" smtClean="0">
                <a:solidFill>
                  <a:srgbClr val="C00000"/>
                </a:solidFill>
              </a:rPr>
              <a:t>Киселева С.А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24744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Осуществление контроля обучения, выявление уровня усвоения материала.</a:t>
            </a:r>
            <a:endParaRPr lang="ru-RU" b="1" dirty="0"/>
          </a:p>
        </p:txBody>
      </p:sp>
      <p:pic>
        <p:nvPicPr>
          <p:cNvPr id="4" name="Picture 6" descr="Шустрик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2786058"/>
            <a:ext cx="3428995" cy="35574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№1.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92696"/>
          </a:xfrm>
        </p:spPr>
        <p:txBody>
          <a:bodyPr/>
          <a:lstStyle/>
          <a:p>
            <a:r>
              <a:rPr lang="ru-RU" dirty="0" smtClean="0"/>
              <a:t>Повторите </a:t>
            </a:r>
            <a:r>
              <a:rPr lang="ru-RU" dirty="0" smtClean="0"/>
              <a:t>ранее пройденный материал.</a:t>
            </a:r>
          </a:p>
          <a:p>
            <a:endParaRPr lang="ru-RU" dirty="0"/>
          </a:p>
        </p:txBody>
      </p:sp>
      <p:pic>
        <p:nvPicPr>
          <p:cNvPr id="4" name="Picture 6" descr="Шустрик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780928"/>
            <a:ext cx="3428995" cy="35574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№2</a:t>
            </a:r>
            <a:r>
              <a:rPr lang="ru-RU" b="1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80728"/>
          </a:xfrm>
        </p:spPr>
        <p:txBody>
          <a:bodyPr/>
          <a:lstStyle/>
          <a:p>
            <a:pPr algn="ctr"/>
            <a:r>
              <a:rPr lang="ru-RU" dirty="0" smtClean="0"/>
              <a:t>Ответьте </a:t>
            </a:r>
            <a:r>
              <a:rPr lang="ru-RU" dirty="0" smtClean="0"/>
              <a:t>на вопросы и запишите на них ответы с. 130-132.</a:t>
            </a:r>
          </a:p>
          <a:p>
            <a:endParaRPr lang="ru-RU" dirty="0"/>
          </a:p>
        </p:txBody>
      </p:sp>
      <p:pic>
        <p:nvPicPr>
          <p:cNvPr id="4" name="Picture 4" descr="писатель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3203501"/>
            <a:ext cx="3506732" cy="3229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Продолжите </a:t>
            </a:r>
            <a:r>
              <a:rPr lang="ru-RU" b="1" dirty="0" smtClean="0"/>
              <a:t>предложение:</a:t>
            </a:r>
            <a:endParaRPr lang="ru-RU" dirty="0" smtClean="0"/>
          </a:p>
          <a:p>
            <a:pPr lvl="0"/>
            <a:r>
              <a:rPr lang="ru-RU" dirty="0" smtClean="0"/>
              <a:t>Я узнал, что…</a:t>
            </a:r>
          </a:p>
          <a:p>
            <a:pPr lvl="0"/>
            <a:r>
              <a:rPr lang="ru-RU" dirty="0" smtClean="0"/>
              <a:t>Было интересно узнать о …</a:t>
            </a:r>
          </a:p>
          <a:p>
            <a:pPr lvl="0"/>
            <a:r>
              <a:rPr lang="ru-RU" dirty="0" smtClean="0"/>
              <a:t>Теперь я смогу …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3116"/>
            <a:ext cx="8086724" cy="192882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Молодцы!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" name="Picture 4" descr="зна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143116"/>
            <a:ext cx="2571768" cy="2214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69</Words>
  <Application>Microsoft Office PowerPoint</Application>
  <PresentationFormat>Экран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Урок технологии в 2 классе</vt:lpstr>
      <vt:lpstr>Цель:</vt:lpstr>
      <vt:lpstr>Задание №1. </vt:lpstr>
      <vt:lpstr>Задание №2.</vt:lpstr>
      <vt:lpstr>Задание для контроля</vt:lpstr>
      <vt:lpstr>Молодцы!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технологии в 2 классе</dc:title>
  <dc:creator>Admin</dc:creator>
  <cp:lastModifiedBy>света</cp:lastModifiedBy>
  <cp:revision>38</cp:revision>
  <dcterms:created xsi:type="dcterms:W3CDTF">2013-04-07T11:02:24Z</dcterms:created>
  <dcterms:modified xsi:type="dcterms:W3CDTF">2022-05-25T13:36:41Z</dcterms:modified>
</cp:coreProperties>
</file>