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LACkxYti88&amp;t=386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600399"/>
          </a:xfrm>
        </p:spPr>
        <p:txBody>
          <a:bodyPr/>
          <a:lstStyle/>
          <a:p>
            <a:r>
              <a:rPr lang="ru-RU" b="1" dirty="0" smtClean="0"/>
              <a:t>Математика</a:t>
            </a:r>
            <a:br>
              <a:rPr lang="ru-RU" b="1" dirty="0" smtClean="0"/>
            </a:br>
            <a:r>
              <a:rPr lang="ru-RU" b="1" dirty="0" smtClean="0"/>
              <a:t>2 класс</a:t>
            </a:r>
            <a:br>
              <a:rPr lang="ru-RU" b="1" dirty="0" smtClean="0"/>
            </a:br>
            <a:r>
              <a:rPr lang="ru-RU" b="1" dirty="0" smtClean="0"/>
              <a:t>Тема: </a:t>
            </a:r>
            <a:r>
              <a:rPr lang="ru-RU" b="1" dirty="0" smtClean="0"/>
              <a:t>Систематизация изученного по теме  «Числа от 1 до 100. Умножение и деление. 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03648" y="5229200"/>
            <a:ext cx="6400800" cy="697632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1143000"/>
          </a:xfrm>
        </p:spPr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2132856"/>
            <a:ext cx="6912768" cy="399330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Систематизация изученного по теме  «Числа от 1 до 100. Умножение и деление. </a:t>
            </a:r>
            <a:endParaRPr lang="ru-RU" b="1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/>
          <a:lstStyle/>
          <a:p>
            <a:r>
              <a:rPr lang="ru-RU" sz="2800" b="1" dirty="0" smtClean="0"/>
              <a:t>- </a:t>
            </a:r>
            <a:r>
              <a:rPr lang="ru-RU" sz="2800" b="1" dirty="0" smtClean="0"/>
              <a:t>Вспомните, как называются числа при сложении, вычитании, умножении, делении</a:t>
            </a:r>
          </a:p>
          <a:p>
            <a:r>
              <a:rPr lang="ru-RU" sz="2800" b="1" dirty="0" smtClean="0"/>
              <a:t>- Повторите таблицу умножения и деления на 2 и на 3 (по порядку и вразброс)</a:t>
            </a:r>
          </a:p>
          <a:p>
            <a:r>
              <a:rPr lang="ru-RU" sz="2800" b="1" dirty="0" smtClean="0"/>
              <a:t>Устно решите логические задачи, перейдя по ссылке </a:t>
            </a:r>
            <a:r>
              <a:rPr lang="ru-RU" sz="2800" b="1" u="sng" dirty="0" smtClean="0">
                <a:hlinkClick r:id="rId2"/>
              </a:rPr>
              <a:t>https://www.youtube.com/watch?v=CLACkxYti88&amp;t=386s</a:t>
            </a:r>
            <a:endParaRPr lang="ru-RU" sz="2800" b="1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3024336"/>
          </a:xfrm>
        </p:spPr>
        <p:txBody>
          <a:bodyPr/>
          <a:lstStyle/>
          <a:p>
            <a:pPr algn="ctr"/>
            <a:r>
              <a:rPr lang="ru-RU" b="1" dirty="0" smtClean="0"/>
              <a:t>Решите </a:t>
            </a:r>
            <a:r>
              <a:rPr lang="ru-RU" b="1" dirty="0" smtClean="0"/>
              <a:t>примеры № 9 с. 94</a:t>
            </a:r>
          </a:p>
          <a:p>
            <a:endParaRPr lang="ru-RU" dirty="0"/>
          </a:p>
        </p:txBody>
      </p:sp>
      <p:pic>
        <p:nvPicPr>
          <p:cNvPr id="3074" name="Picture 2" descr="https://stihi.ru/pics/2019/06/14/62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708920"/>
            <a:ext cx="5022380" cy="354914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8229600" cy="1143000"/>
          </a:xfrm>
        </p:spPr>
        <p:txBody>
          <a:bodyPr/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r>
              <a:rPr lang="ru-RU" b="1" dirty="0" smtClean="0"/>
              <a:t>Продолжите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r>
              <a:rPr lang="ru-RU" dirty="0" smtClean="0"/>
              <a:t>Умножение – это…</a:t>
            </a:r>
          </a:p>
          <a:p>
            <a:r>
              <a:rPr lang="ru-RU" dirty="0" smtClean="0"/>
              <a:t>Деление – это…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1052736"/>
            <a:ext cx="8229600" cy="1143000"/>
          </a:xfrm>
        </p:spPr>
        <p:txBody>
          <a:bodyPr/>
          <a:lstStyle/>
          <a:p>
            <a:r>
              <a:rPr lang="ru-RU" b="1" dirty="0" smtClean="0"/>
              <a:t>Спасибо за внимание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1026" name="Picture 2" descr="https://rb7.ru/system/images/image_links/602523/8c4b2a8978af9230eb83ea9d2fb7ce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492896"/>
            <a:ext cx="5877287" cy="32998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0</TotalTime>
  <Words>97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Тема2</vt:lpstr>
      <vt:lpstr>Математика 2 класс Тема: Систематизация изученного по теме  «Числа от 1 до 100. Умножение и деление. </vt:lpstr>
      <vt:lpstr>Цель:</vt:lpstr>
      <vt:lpstr>Задание №1</vt:lpstr>
      <vt:lpstr>Задание №2</vt:lpstr>
      <vt:lpstr>Задание для контроля:                        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Систематизация изученного по теме  «Числа от 1 до 100. Умножение и деление. </dc:title>
  <dc:creator>света</dc:creator>
  <cp:lastModifiedBy>света</cp:lastModifiedBy>
  <cp:revision>2</cp:revision>
  <dcterms:created xsi:type="dcterms:W3CDTF">2022-05-31T08:49:25Z</dcterms:created>
  <dcterms:modified xsi:type="dcterms:W3CDTF">2022-05-31T09:00:11Z</dcterms:modified>
</cp:coreProperties>
</file>