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yKt47DzVT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6724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Обобщение </a:t>
            </a:r>
            <a:r>
              <a:rPr lang="ru-RU" dirty="0" smtClean="0"/>
              <a:t>изученного по теме «Общение».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21087"/>
            <a:ext cx="7772400" cy="590223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Обобщение изученного по теме «Общение».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pic>
        <p:nvPicPr>
          <p:cNvPr id="5122" name="Picture 2" descr="https://e7.pngegg.com/pngimages/935/415/png-clipart-presentation-animaatio-school-lesson-teacher-school-child-cla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708920"/>
            <a:ext cx="3672408" cy="3745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Просмотрите </a:t>
            </a:r>
            <a:r>
              <a:rPr lang="ru-RU" sz="3600" b="1" dirty="0" smtClean="0"/>
              <a:t>новый материал с помощью видео ✨ Этикет. Школа хороших манер | Познавательный мультик для детей ✅, перейдя по ссылке: </a:t>
            </a:r>
            <a:r>
              <a:rPr lang="ru-RU" sz="3600" b="1" u="sng" dirty="0" smtClean="0">
                <a:hlinkClick r:id="rId2"/>
              </a:rPr>
              <a:t>https://www.youtube.com/watch?v=AyKt47DzVTA</a:t>
            </a:r>
            <a:endParaRPr lang="ru-RU" sz="36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№1.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Запишите </a:t>
            </a:r>
            <a:r>
              <a:rPr lang="ru-RU" sz="3600" b="1" dirty="0" smtClean="0"/>
              <a:t>по 2: слова приветствия, прощания, извинения, пожелания.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№2. </a:t>
            </a:r>
            <a:endParaRPr lang="ru-RU" dirty="0"/>
          </a:p>
        </p:txBody>
      </p:sp>
      <p:pic>
        <p:nvPicPr>
          <p:cNvPr id="3074" name="Picture 2" descr="https://fs.znanio.ru/d5af0e/76/35/af739abe93d79bdee0dce076ecb8d2785d.jpg"/>
          <p:cNvPicPr>
            <a:picLocks noChangeAspect="1" noChangeArrowheads="1"/>
          </p:cNvPicPr>
          <p:nvPr/>
        </p:nvPicPr>
        <p:blipFill>
          <a:blip r:embed="rId2" cstate="print"/>
          <a:srcRect l="6131" t="2923" r="6031" b="3546"/>
          <a:stretch>
            <a:fillRect/>
          </a:stretch>
        </p:blipFill>
        <p:spPr bwMode="auto">
          <a:xfrm>
            <a:off x="4716016" y="3356992"/>
            <a:ext cx="4104456" cy="3283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/>
              <a:t>Что особенно вам понравилось на уроке?</a:t>
            </a:r>
          </a:p>
          <a:p>
            <a:pPr algn="ctr"/>
            <a:r>
              <a:rPr lang="ru-RU" sz="3600" b="1" dirty="0" smtClean="0"/>
              <a:t>О </a:t>
            </a:r>
            <a:r>
              <a:rPr lang="ru-RU" sz="3600" b="1" dirty="0" smtClean="0"/>
              <a:t>чем захотелось узнать побольше?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контроля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1026" name="Picture 2" descr="https://fhd.multiurok.ru/2/2/5/2255538a3a4a8c3d2b154d7828f11b9a7b1634ad/pamiatka-dlia-roditieliei-uchim-dietiei-myslit-kritichieski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36432"/>
            <a:ext cx="5256584" cy="4480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84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Окружающий мир 2 класс Тема: Обобщение изученного по теме «Общение». </vt:lpstr>
      <vt:lpstr>Цель: </vt:lpstr>
      <vt:lpstr>Задание №1. </vt:lpstr>
      <vt:lpstr>Задание №2.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Обобщение изученного по теме «Общение». </dc:title>
  <dc:creator>света</dc:creator>
  <cp:lastModifiedBy>света</cp:lastModifiedBy>
  <cp:revision>1</cp:revision>
  <dcterms:created xsi:type="dcterms:W3CDTF">2022-05-31T10:34:16Z</dcterms:created>
  <dcterms:modified xsi:type="dcterms:W3CDTF">2022-05-31T10:40:46Z</dcterms:modified>
</cp:coreProperties>
</file>