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74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0wjVcBHR1M0&amp;t=47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36712"/>
            <a:ext cx="6172200" cy="418185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Русский язык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2 </a:t>
            </a:r>
            <a:r>
              <a:rPr lang="ru-RU" sz="3200" dirty="0" smtClean="0">
                <a:solidFill>
                  <a:schemeClr val="tx1"/>
                </a:solidFill>
              </a:rPr>
              <a:t>класс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Тема: </a:t>
            </a:r>
            <a:r>
              <a:rPr lang="ru-RU" sz="3200" dirty="0" smtClean="0"/>
              <a:t>Связь имени прилагательного с именем существительным.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857892"/>
            <a:ext cx="6172200" cy="51703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Учитель: Киселева С.А.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формирование умения устанавливать взаимосвязь имён прилагательных с именами существительными в словосочетании и предложении.</a:t>
            </a:r>
          </a:p>
          <a:p>
            <a:endParaRPr lang="ru-RU" dirty="0"/>
          </a:p>
        </p:txBody>
      </p:sp>
      <p:pic>
        <p:nvPicPr>
          <p:cNvPr id="4" name="Picture 3" descr="C:\Documents and Settings\Администратор\Рабочий стол\school2109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73016"/>
            <a:ext cx="3177109" cy="2601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15816" y="1600200"/>
            <a:ext cx="5976664" cy="48737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Просмотрите новый материал с помощью видео: Связь имени прилагательного с именем существительным. Русский язык 2 класс, перейдя по ссылке</a:t>
            </a:r>
            <a:endParaRPr lang="ru-RU" sz="2800" b="1" dirty="0" smtClean="0"/>
          </a:p>
          <a:p>
            <a:r>
              <a:rPr lang="ru-RU" sz="2800" u="sng" dirty="0" smtClean="0">
                <a:hlinkClick r:id="rId2"/>
              </a:rPr>
              <a:t>https://www.youtube.com/watch?v=0wjVcBHR1M0&amp;t=47s</a:t>
            </a:r>
            <a:endParaRPr lang="ru-RU" sz="2800" dirty="0" smtClean="0"/>
          </a:p>
          <a:p>
            <a:r>
              <a:rPr lang="ru-RU" sz="2800" dirty="0" smtClean="0"/>
              <a:t>Прочитайте правило на с. 89, 90,91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  <p:pic>
        <p:nvPicPr>
          <p:cNvPr id="4" name="Picture 4" descr="C:\Documents and Settings\Администратор\Рабочий стол\news-sc569-vaznoe2.jpg"/>
          <p:cNvPicPr>
            <a:picLocks noChangeAspect="1" noChangeArrowheads="1"/>
          </p:cNvPicPr>
          <p:nvPr/>
        </p:nvPicPr>
        <p:blipFill>
          <a:blip r:embed="rId3" cstate="print"/>
          <a:srcRect r="1926"/>
          <a:stretch>
            <a:fillRect/>
          </a:stretch>
        </p:blipFill>
        <p:spPr bwMode="auto">
          <a:xfrm>
            <a:off x="251520" y="2348880"/>
            <a:ext cx="2592288" cy="3912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Выполните  упр. 153, с. 89. Загадки списывать не надо – только словосочетания. </a:t>
            </a:r>
          </a:p>
          <a:p>
            <a:endParaRPr lang="ru-RU" dirty="0"/>
          </a:p>
        </p:txBody>
      </p:sp>
      <p:pic>
        <p:nvPicPr>
          <p:cNvPr id="4098" name="Picture 2" descr="https://avatars.mds.yandex.net/i?id=4068d85eaff3780229515320256d8e21-4580245-images-thumbs&amp;n=13"/>
          <p:cNvPicPr>
            <a:picLocks noChangeAspect="1" noChangeArrowheads="1"/>
          </p:cNvPicPr>
          <p:nvPr/>
        </p:nvPicPr>
        <p:blipFill>
          <a:blip r:embed="rId2" cstate="print"/>
          <a:srcRect l="10623" t="40162" r="11476" b="5501"/>
          <a:stretch>
            <a:fillRect/>
          </a:stretch>
        </p:blipFill>
        <p:spPr bwMode="auto">
          <a:xfrm>
            <a:off x="890199" y="2780928"/>
            <a:ext cx="6612213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Выполните  упр. 155, с. 90.</a:t>
            </a:r>
          </a:p>
          <a:p>
            <a:endParaRPr lang="ru-RU" dirty="0"/>
          </a:p>
        </p:txBody>
      </p:sp>
      <p:pic>
        <p:nvPicPr>
          <p:cNvPr id="3074" name="Picture 2" descr="https://ds02.infourok.ru/uploads/ex/12a0/00009b57-1f22b926/1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04863"/>
            <a:ext cx="5904656" cy="4428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</a:p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r>
              <a:rPr lang="ru-RU" dirty="0" smtClean="0"/>
              <a:t>- Как пишется частица не с глаголами?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91880" y="1600200"/>
            <a:ext cx="4432920" cy="4873752"/>
          </a:xfrm>
        </p:spPr>
        <p:txBody>
          <a:bodyPr/>
          <a:lstStyle/>
          <a:p>
            <a:r>
              <a:rPr lang="ru-RU" dirty="0" smtClean="0"/>
              <a:t>Выполните  упр. 156, с. 91.</a:t>
            </a:r>
          </a:p>
          <a:p>
            <a:endParaRPr lang="ru-RU" dirty="0"/>
          </a:p>
        </p:txBody>
      </p:sp>
      <p:pic>
        <p:nvPicPr>
          <p:cNvPr id="1026" name="Picture 2" descr="https://avatars.mds.yandex.net/i?id=46d446307ca535493d433794644770e1-4285439-images-thumbs&amp;n=13"/>
          <p:cNvPicPr>
            <a:picLocks noChangeAspect="1" noChangeArrowheads="1"/>
          </p:cNvPicPr>
          <p:nvPr/>
        </p:nvPicPr>
        <p:blipFill>
          <a:blip r:embed="rId2" cstate="print"/>
          <a:srcRect r="75213" b="33851"/>
          <a:stretch>
            <a:fillRect/>
          </a:stretch>
        </p:blipFill>
        <p:spPr bwMode="auto">
          <a:xfrm>
            <a:off x="683568" y="2060848"/>
            <a:ext cx="230425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7467600" cy="148309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Для тех, кому интересно (устно)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Сказка «Приключение зёрнышка»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931224" cy="465829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3800" dirty="0" smtClean="0"/>
              <a:t>  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«Посадили весной в……………….. землю ………….. зернышко. Появился из зернышка ……………… росточек. </a:t>
            </a:r>
          </a:p>
          <a:p>
            <a:pPr>
              <a:lnSpc>
                <a:spcPct val="150000"/>
              </a:lnSpc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  Земля, вода и ……………….солнце помогли ему превратиться в ………………колосок, полный ……………. зерен. </a:t>
            </a:r>
          </a:p>
          <a:p>
            <a:pPr>
              <a:lnSpc>
                <a:spcPct val="150000"/>
              </a:lnSpc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   Осенью колоски собрали и обмолотили — достали зерна из колоска. Из зерен сделали крупу, а из крупы можно уже сварить …………………………………………кашу.» </a:t>
            </a:r>
          </a:p>
          <a:p>
            <a:pPr>
              <a:lnSpc>
                <a:spcPct val="15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Тёплую, крохотное, слабенький, ласковое,  сильный,  новых, вкусную и полезную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Documents and Settings\Администратор\Рабочий стол\slide_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250796" cy="6188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</TotalTime>
  <Words>194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Русский язык 2 класс Тема: Связь имени прилагательного с именем существительным.</vt:lpstr>
      <vt:lpstr>Цель: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Для тех, кому интересно (устно) Сказка «Приключение зёрнышка»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2Б</dc:title>
  <cp:lastModifiedBy>света</cp:lastModifiedBy>
  <cp:revision>14</cp:revision>
  <dcterms:modified xsi:type="dcterms:W3CDTF">2022-04-20T07:34:27Z</dcterms:modified>
</cp:coreProperties>
</file>