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2" r:id="rId3"/>
    <p:sldId id="315" r:id="rId4"/>
    <p:sldId id="317" r:id="rId5"/>
    <p:sldId id="314" r:id="rId6"/>
    <p:sldId id="292" r:id="rId7"/>
    <p:sldId id="287" r:id="rId8"/>
    <p:sldId id="282" r:id="rId9"/>
    <p:sldId id="288" r:id="rId10"/>
    <p:sldId id="283" r:id="rId11"/>
    <p:sldId id="285" r:id="rId12"/>
    <p:sldId id="286" r:id="rId13"/>
    <p:sldId id="284" r:id="rId14"/>
    <p:sldId id="294" r:id="rId15"/>
    <p:sldId id="295" r:id="rId16"/>
    <p:sldId id="296" r:id="rId17"/>
    <p:sldId id="298" r:id="rId18"/>
    <p:sldId id="307" r:id="rId19"/>
    <p:sldId id="303" r:id="rId20"/>
    <p:sldId id="304" r:id="rId21"/>
    <p:sldId id="305" r:id="rId22"/>
    <p:sldId id="306" r:id="rId23"/>
    <p:sldId id="300" r:id="rId24"/>
    <p:sldId id="299" r:id="rId25"/>
    <p:sldId id="309" r:id="rId26"/>
    <p:sldId id="31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youtube.com/watch?v=nVvlIt-CWfs&amp;feature=emb_log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43174" y="1785926"/>
            <a:ext cx="4500594" cy="261610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Урок изобразительного искусства во 2 классе на тему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«Ритм пятен как средство выражения. Ритм птиц</a:t>
            </a:r>
            <a:r>
              <a:rPr lang="ru-RU" sz="2400" b="1" dirty="0" smtClean="0">
                <a:solidFill>
                  <a:srgbClr val="C00000"/>
                </a:solidFill>
              </a:rPr>
              <a:t>»</a:t>
            </a:r>
          </a:p>
          <a:p>
            <a:pPr algn="ctr"/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Учитель: Киселева С.А.</a:t>
            </a:r>
            <a:endParaRPr lang="ru-RU" sz="2400" b="1" dirty="0" smtClean="0"/>
          </a:p>
          <a:p>
            <a:pPr algn="ctr"/>
            <a:r>
              <a:rPr lang="ru-RU" sz="2000" b="1" dirty="0" smtClean="0"/>
              <a:t> 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5643578"/>
            <a:ext cx="7286676" cy="857256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4.Когда вожак стаи (лидер) устает, он отступает и летит в конец клина, а другая птица занимает его место.</a:t>
            </a:r>
          </a:p>
          <a:p>
            <a:r>
              <a:rPr lang="ru-RU" sz="2000" b="1" dirty="0" smtClean="0"/>
              <a:t> </a:t>
            </a:r>
            <a:endParaRPr lang="ru-RU" sz="2000" b="1" dirty="0"/>
          </a:p>
        </p:txBody>
      </p:sp>
      <p:pic>
        <p:nvPicPr>
          <p:cNvPr id="45059" name="Picture 3" descr="C:\Users\Ирина\Desktop\клин\ender_kuslar__26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71480"/>
            <a:ext cx="7286676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00100" y="5357826"/>
            <a:ext cx="7143800" cy="814374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5. Если одна птица по какой то причине не может продолжить путь, то две другие покидают клин вместе с ней чтобы помочь и защитить ее.  А потом догоняют своих,  или прибиваются к другому клину.</a:t>
            </a:r>
            <a:endParaRPr lang="ru-RU" sz="2000" b="1" dirty="0"/>
          </a:p>
        </p:txBody>
      </p:sp>
      <p:pic>
        <p:nvPicPr>
          <p:cNvPr id="47106" name="Picture 2" descr="C:\Users\Ирина\Desktop\устала\091b05b547ff8ea534e6a7bad46e71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500042"/>
            <a:ext cx="7143800" cy="48577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1538" y="5500702"/>
            <a:ext cx="7143800" cy="671498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/>
              <a:t>6. Птицы, летящие клином, кричат,  чтобы приободрить тех, кто летит впереди.</a:t>
            </a: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48130" name="Picture 2" descr="C:\Users\Ирина\Desktop\гуси, утки.журавли\1258508_5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57175"/>
            <a:ext cx="7215238" cy="510065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5786454"/>
            <a:ext cx="7286676" cy="571504"/>
          </a:xfrm>
        </p:spPr>
        <p:txBody>
          <a:bodyPr>
            <a:normAutofit fontScale="85000" lnSpcReduction="20000"/>
          </a:bodyPr>
          <a:lstStyle/>
          <a:p>
            <a:r>
              <a:rPr lang="ru-RU" sz="2000" b="1" dirty="0" smtClean="0"/>
              <a:t>     Познакомившись с удивительными фактами из жизни птиц,        </a:t>
            </a:r>
          </a:p>
          <a:p>
            <a:r>
              <a:rPr lang="ru-RU" sz="2000" b="1" smtClean="0"/>
              <a:t>      чему </a:t>
            </a:r>
            <a:r>
              <a:rPr lang="ru-RU" sz="2000" b="1" dirty="0" smtClean="0"/>
              <a:t>можем научиться у птиц?</a:t>
            </a:r>
            <a:endParaRPr lang="ru-RU" sz="2000" b="1" dirty="0"/>
          </a:p>
        </p:txBody>
      </p:sp>
      <p:pic>
        <p:nvPicPr>
          <p:cNvPr id="46082" name="Picture 2" descr="C:\Users\Ирина\Desktop\устала\стерх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00042"/>
            <a:ext cx="7286676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>
            <a:normAutofit/>
          </a:bodyPr>
          <a:lstStyle/>
          <a:p>
            <a:r>
              <a:rPr lang="ru-RU" b="1" dirty="0" smtClean="0"/>
              <a:t>Мы  будем учиться конструировать птицу</a:t>
            </a:r>
            <a:br>
              <a:rPr lang="ru-RU" b="1" dirty="0" smtClean="0"/>
            </a:br>
            <a:r>
              <a:rPr lang="ru-RU" b="1" dirty="0" smtClean="0"/>
              <a:t> из бумаги</a:t>
            </a:r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4000" dirty="0" smtClean="0"/>
              <a:t>(демонстрирую этапы работы)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5715016"/>
            <a:ext cx="7500990" cy="785818"/>
          </a:xfrm>
        </p:spPr>
        <p:txBody>
          <a:bodyPr>
            <a:normAutofit fontScale="77500" lnSpcReduction="20000"/>
          </a:bodyPr>
          <a:lstStyle/>
          <a:p>
            <a:r>
              <a:rPr lang="ru-RU" sz="3600" b="1" dirty="0" smtClean="0"/>
              <a:t>Птица выполняется  из четвертой части листа цветной бумаги формата А4. </a:t>
            </a:r>
            <a:endParaRPr lang="ru-RU" sz="3600" b="1" dirty="0"/>
          </a:p>
        </p:txBody>
      </p:sp>
      <p:pic>
        <p:nvPicPr>
          <p:cNvPr id="43011" name="Picture 3" descr="C:\Users\Ирина\Desktop\журавли\DSC016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9" y="428604"/>
            <a:ext cx="7715304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5643578"/>
            <a:ext cx="7715304" cy="92869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Нижний левый угол совместили с верхним краем листа, провели линию сгиба.</a:t>
            </a:r>
            <a:endParaRPr lang="ru-RU" sz="2800" b="1" dirty="0"/>
          </a:p>
        </p:txBody>
      </p:sp>
      <p:pic>
        <p:nvPicPr>
          <p:cNvPr id="44034" name="Picture 2" descr="C:\Users\Ирина\Desktop\журавли\DSC016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28604"/>
            <a:ext cx="7786742" cy="507209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643042" y="571480"/>
            <a:ext cx="5486400" cy="41148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5500702"/>
            <a:ext cx="7500990" cy="92869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Отрезали край листа.</a:t>
            </a:r>
            <a:endParaRPr lang="ru-RU" sz="2800" b="1" dirty="0"/>
          </a:p>
        </p:txBody>
      </p:sp>
      <p:pic>
        <p:nvPicPr>
          <p:cNvPr id="46083" name="Picture 3" descr="C:\Users\Ирина\Desktop\журавли\DSC016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428604"/>
            <a:ext cx="7429552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1538" y="5643578"/>
            <a:ext cx="7143800" cy="85725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Повернули сложенный вдвое лист бумаги линией сгиба вниз.</a:t>
            </a:r>
            <a:endParaRPr lang="ru-RU" sz="2800" b="1" dirty="0"/>
          </a:p>
        </p:txBody>
      </p:sp>
      <p:pic>
        <p:nvPicPr>
          <p:cNvPr id="54274" name="Picture 2" descr="C:\Users\Ирина\Desktop\журавли\DSC016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71480"/>
            <a:ext cx="7143800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1538" y="5572140"/>
            <a:ext cx="7215238" cy="85725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Рисуем птицу в  треугольнике, рационально используя бумагу.</a:t>
            </a:r>
            <a:endParaRPr lang="ru-RU" sz="2800" b="1" dirty="0"/>
          </a:p>
        </p:txBody>
      </p:sp>
      <p:pic>
        <p:nvPicPr>
          <p:cNvPr id="48130" name="Picture 2" descr="C:\Users\Ирина\Desktop\журавли\DSC01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642918"/>
            <a:ext cx="7358114" cy="485778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Формирование </a:t>
            </a:r>
            <a:r>
              <a:rPr lang="ru-RU" dirty="0" smtClean="0"/>
              <a:t>представления о ритме пятен как выразительном средстве изображения, умение рассматривать  репродукции картин и решать посредством их учебные задачи.</a:t>
            </a:r>
          </a:p>
          <a:p>
            <a:endParaRPr lang="ru-RU" dirty="0"/>
          </a:p>
        </p:txBody>
      </p:sp>
      <p:pic>
        <p:nvPicPr>
          <p:cNvPr id="4" name="Picture 2" descr="http://school.xvatit.com/images/3/32/T142sch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4077072"/>
            <a:ext cx="2843808" cy="2132856"/>
          </a:xfrm>
          <a:prstGeom prst="rect">
            <a:avLst/>
          </a:prstGeom>
          <a:noFill/>
        </p:spPr>
      </p:pic>
      <p:pic>
        <p:nvPicPr>
          <p:cNvPr id="5" name="Picture 4" descr="http://www.birds.kz/photos/0001/001/00010022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5668" y="4293096"/>
            <a:ext cx="3032853" cy="2274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2910" y="5643578"/>
            <a:ext cx="8001056" cy="928694"/>
          </a:xfrm>
        </p:spPr>
        <p:txBody>
          <a:bodyPr/>
          <a:lstStyle/>
          <a:p>
            <a:r>
              <a:rPr lang="ru-RU" sz="2800" b="1" dirty="0" smtClean="0"/>
              <a:t>     Вырезаем птицу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9154" name="Picture 2" descr="C:\Users\Ирина\Desktop\журавли\DSC016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71480"/>
            <a:ext cx="7643866" cy="492922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5643578"/>
            <a:ext cx="7358114" cy="785818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/>
              <a:t>Разворачиваем силуэт птицы и подкручиваем ножницами крылья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0178" name="Picture 2" descr="C:\Users\Ирина\Desktop\журавли\DSC01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71480"/>
            <a:ext cx="7429552" cy="492922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5500702"/>
            <a:ext cx="7429552" cy="85725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1. Композиция из вырезанных птиц: «Птицы летят клином»</a:t>
            </a:r>
            <a:endParaRPr lang="ru-RU" sz="2800" b="1" dirty="0"/>
          </a:p>
        </p:txBody>
      </p:sp>
      <p:pic>
        <p:nvPicPr>
          <p:cNvPr id="51202" name="Picture 2" descr="C:\Users\Ирина\Desktop\журавли\DSC016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71480"/>
            <a:ext cx="7429552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5857892"/>
            <a:ext cx="7858180" cy="71438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2.Композиция из вырезанных птиц:  «Птицы напугались охотника и разлетелись в разные стороны»</a:t>
            </a:r>
            <a:endParaRPr lang="ru-RU" sz="2400" b="1" dirty="0"/>
          </a:p>
        </p:txBody>
      </p:sp>
      <p:pic>
        <p:nvPicPr>
          <p:cNvPr id="53250" name="Picture 2" descr="C:\Users\Ирина\Desktop\журавли\DSC016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3" y="571480"/>
            <a:ext cx="7572429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85918" y="500042"/>
            <a:ext cx="5486400" cy="41148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5643578"/>
            <a:ext cx="7572428" cy="785818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dirty="0" smtClean="0"/>
              <a:t>3. Композиция из вырезанных птиц: «Птицы   </a:t>
            </a:r>
          </a:p>
          <a:p>
            <a:r>
              <a:rPr lang="ru-RU" sz="2800" b="1" dirty="0" smtClean="0"/>
              <a:t>     кружат над землей»</a:t>
            </a:r>
            <a:endParaRPr lang="ru-RU" sz="2800" b="1" dirty="0"/>
          </a:p>
        </p:txBody>
      </p:sp>
      <p:pic>
        <p:nvPicPr>
          <p:cNvPr id="52226" name="Picture 2" descr="C:\Users\Ирина\Desktop\журавли\DSC016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00042"/>
            <a:ext cx="7572428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/>
              <a:t>Задание для контроля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1.Что нового вы узнали сегодня на уроке?</a:t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2. Чем отличаются птицы друг от друга? </a:t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3. В какой технике выполнена творческая работа? </a:t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4. Почему наш урок называется «Ритм птиц»?</a:t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5.Так что же такое «ритм»? </a:t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6. Как еще можно расположить птиц на композиции?</a:t>
            </a: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/>
          <a:lstStyle/>
          <a:p>
            <a:r>
              <a:rPr lang="ru-RU" b="1" dirty="0" smtClean="0">
                <a:latin typeface="+mn-lt"/>
              </a:rPr>
              <a:t>Спасибо за внимание!</a:t>
            </a:r>
            <a:endParaRPr lang="ru-RU" b="1" dirty="0">
              <a:latin typeface="+mn-lt"/>
            </a:endParaRPr>
          </a:p>
        </p:txBody>
      </p:sp>
      <p:pic>
        <p:nvPicPr>
          <p:cNvPr id="3" name="Picture 2" descr="C:\Users\Ирина\Desktop\100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531" y="1844824"/>
            <a:ext cx="4128458" cy="3096344"/>
          </a:xfrm>
          <a:prstGeom prst="rect">
            <a:avLst/>
          </a:prstGeom>
          <a:noFill/>
        </p:spPr>
      </p:pic>
      <p:pic>
        <p:nvPicPr>
          <p:cNvPr id="4" name="Picture 4" descr="http://www.edebiyatdefteri.com/resim/resimli_siir/buyuk/3310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573016"/>
            <a:ext cx="3936437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Просмотрите </a:t>
            </a:r>
            <a:r>
              <a:rPr lang="ru-RU" dirty="0" smtClean="0"/>
              <a:t>новый материал: Ритм пятен 2 класс, перейдя по ссылке:</a:t>
            </a:r>
            <a:endParaRPr lang="ru-RU" b="1" dirty="0" smtClean="0"/>
          </a:p>
          <a:p>
            <a:r>
              <a:rPr lang="ru-RU" b="1" u="sng" dirty="0" smtClean="0">
                <a:hlinkClick r:id="rId2"/>
              </a:rPr>
              <a:t>https://www.youtube.com/watch?v=nVvlIt-CWfs&amp;feature=emb_logo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http://img-fotki.yandex.ru/get/6420/50543732.182/0_8274d_f152b5c5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138" y="4149079"/>
            <a:ext cx="3097302" cy="2208161"/>
          </a:xfrm>
          <a:prstGeom prst="rect">
            <a:avLst/>
          </a:prstGeom>
          <a:noFill/>
        </p:spPr>
      </p:pic>
      <p:pic>
        <p:nvPicPr>
          <p:cNvPr id="5" name="Picture 4" descr="http://www.chitalnya.ru/upload2/391/964059681631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4221088"/>
            <a:ext cx="2915816" cy="21868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r>
              <a:rPr lang="ru-RU" dirty="0" smtClean="0"/>
              <a:t>Используя </a:t>
            </a:r>
            <a:r>
              <a:rPr lang="ru-RU" dirty="0" smtClean="0"/>
              <a:t>теоретический материал, нарисуйте, вырежьте и составьте с ними композицию.</a:t>
            </a:r>
          </a:p>
          <a:p>
            <a:endParaRPr lang="ru-RU" dirty="0"/>
          </a:p>
        </p:txBody>
      </p:sp>
      <p:pic>
        <p:nvPicPr>
          <p:cNvPr id="4" name="Picture 2" descr="http://img1.liveinternet.ru/images/attach/c/6/90/730/90730137_ya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852936"/>
            <a:ext cx="2699792" cy="2024844"/>
          </a:xfrm>
          <a:prstGeom prst="rect">
            <a:avLst/>
          </a:prstGeom>
          <a:noFill/>
        </p:spPr>
      </p:pic>
      <p:pic>
        <p:nvPicPr>
          <p:cNvPr id="5" name="Picture 2" descr="http://900igr.net/datai/okruzhajuschij-mir/Nezhivaja-priroda-osenju/0027-040-Zimujuschie-ptits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429000"/>
            <a:ext cx="2853616" cy="21379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4618856" cy="285809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+mn-lt"/>
              </a:rPr>
              <a:t>Ритм – это расположение </a:t>
            </a:r>
            <a:br>
              <a:rPr lang="ru-RU" sz="3600" b="1" dirty="0" smtClean="0">
                <a:latin typeface="+mn-lt"/>
              </a:rPr>
            </a:br>
            <a:r>
              <a:rPr lang="ru-RU" sz="3600" b="1" dirty="0" smtClean="0">
                <a:latin typeface="+mn-lt"/>
              </a:rPr>
              <a:t>линий, </a:t>
            </a: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b="1" dirty="0" smtClean="0">
                <a:latin typeface="+mn-lt"/>
              </a:rPr>
              <a:t>           пятен,</a:t>
            </a: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b="1" dirty="0" smtClean="0">
                <a:latin typeface="+mn-lt"/>
              </a:rPr>
              <a:t>                         объектов                                                                                     в определенном порядке.</a:t>
            </a:r>
            <a:endParaRPr lang="ru-RU" sz="3600" dirty="0">
              <a:latin typeface="+mn-lt"/>
            </a:endParaRPr>
          </a:p>
        </p:txBody>
      </p:sp>
      <p:pic>
        <p:nvPicPr>
          <p:cNvPr id="3" name="Picture 4" descr="http://sadoved.com/uploads/posts/2012-08/1344412983_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04664"/>
            <a:ext cx="3719598" cy="2708920"/>
          </a:xfrm>
          <a:prstGeom prst="rect">
            <a:avLst/>
          </a:prstGeom>
          <a:noFill/>
        </p:spPr>
      </p:pic>
      <p:pic>
        <p:nvPicPr>
          <p:cNvPr id="4" name="Picture 2" descr="http://spoki.tvnet.lv/upload/articles/32/323479/images/_origin_Negaiditie-paversieni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293096"/>
            <a:ext cx="3420144" cy="235191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28641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u="sng" dirty="0" smtClean="0"/>
              <a:t/>
            </a:r>
            <a:br>
              <a:rPr lang="ru-RU" sz="3600" u="sng" dirty="0" smtClean="0"/>
            </a:br>
            <a:r>
              <a:rPr lang="ru-RU" sz="3600" u="sng" dirty="0" smtClean="0"/>
              <a:t/>
            </a:r>
            <a:br>
              <a:rPr lang="ru-RU" sz="3600" u="sng" dirty="0" smtClean="0"/>
            </a:br>
            <a:r>
              <a:rPr lang="ru-RU" sz="3600" b="1" u="sng" dirty="0" smtClean="0">
                <a:latin typeface="+mn-lt"/>
              </a:rPr>
              <a:t>Анализируем увиденное: </a:t>
            </a:r>
            <a:br>
              <a:rPr lang="ru-RU" sz="3600" b="1" u="sng" dirty="0" smtClean="0">
                <a:latin typeface="+mn-lt"/>
              </a:rPr>
            </a:br>
            <a:r>
              <a:rPr lang="ru-RU" sz="3600" b="1" dirty="0" smtClean="0">
                <a:latin typeface="+mn-lt"/>
              </a:rPr>
              <a:t/>
            </a:r>
            <a:br>
              <a:rPr lang="ru-RU" sz="3600" b="1" dirty="0" smtClean="0">
                <a:latin typeface="+mn-lt"/>
              </a:rPr>
            </a:br>
            <a:r>
              <a:rPr lang="ru-RU" sz="3600" b="1" dirty="0" smtClean="0">
                <a:latin typeface="+mn-lt"/>
              </a:rPr>
              <a:t>- у птиц есть туловище, голова, клюв, крылья, хвост, глаза, лапки; </a:t>
            </a:r>
            <a:br>
              <a:rPr lang="ru-RU" sz="3600" b="1" dirty="0" smtClean="0">
                <a:latin typeface="+mn-lt"/>
              </a:rPr>
            </a:br>
            <a:r>
              <a:rPr lang="ru-RU" sz="3600" b="1" dirty="0" smtClean="0">
                <a:latin typeface="+mn-lt"/>
              </a:rPr>
              <a:t>- но, все - таки они все разные </a:t>
            </a:r>
            <a:br>
              <a:rPr lang="ru-RU" sz="3600" b="1" dirty="0" smtClean="0">
                <a:latin typeface="+mn-lt"/>
              </a:rPr>
            </a:br>
            <a:r>
              <a:rPr lang="ru-RU" sz="3600" b="1" dirty="0" smtClean="0">
                <a:latin typeface="+mn-lt"/>
              </a:rPr>
              <a:t>- они отличаются формой, размерами, цветом; </a:t>
            </a:r>
            <a:br>
              <a:rPr lang="ru-RU" sz="3600" b="1" dirty="0" smtClean="0">
                <a:latin typeface="+mn-lt"/>
              </a:rPr>
            </a:br>
            <a:r>
              <a:rPr lang="ru-RU" sz="3600" b="1" dirty="0" smtClean="0">
                <a:latin typeface="+mn-lt"/>
              </a:rPr>
              <a:t>- а, так же  характером поведения;</a:t>
            </a:r>
            <a:br>
              <a:rPr lang="ru-RU" sz="3600" b="1" dirty="0" smtClean="0">
                <a:latin typeface="+mn-lt"/>
              </a:rPr>
            </a:br>
            <a:r>
              <a:rPr lang="ru-RU" sz="3600" b="1" dirty="0" smtClean="0">
                <a:latin typeface="+mn-lt"/>
              </a:rPr>
              <a:t/>
            </a:r>
            <a:br>
              <a:rPr lang="ru-RU" sz="3600" b="1" dirty="0" smtClean="0">
                <a:latin typeface="+mn-lt"/>
              </a:rPr>
            </a:br>
            <a:r>
              <a:rPr lang="ru-RU" sz="3600" b="1" u="sng" dirty="0" smtClean="0">
                <a:latin typeface="+mn-lt"/>
              </a:rPr>
              <a:t>Вот несколько фактов из жизни птиц: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b="1" dirty="0" smtClean="0"/>
              <a:t> 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2976" y="5367338"/>
            <a:ext cx="6715172" cy="80486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1. Птичий клин- построение птиц при дальних перелетах. Такое построение стаи используют дикие гуси, утки, журавли и некоторые другие перелетные птицы.</a:t>
            </a:r>
            <a:endParaRPr lang="ru-RU" sz="2000" b="1" dirty="0"/>
          </a:p>
        </p:txBody>
      </p:sp>
      <p:pic>
        <p:nvPicPr>
          <p:cNvPr id="41986" name="Picture 2" descr="C:\Users\Ирина\Desktop\клин\1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57166"/>
            <a:ext cx="6643734" cy="507209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1538" y="5367338"/>
            <a:ext cx="6858048" cy="106205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2. Когда птица машет крыльями, она создает подъемную силу для птиц, которые следуют за ней. Стая может пролетать на 70% дольше,  чем если бы птица летела одна.</a:t>
            </a:r>
            <a:endParaRPr lang="ru-RU" sz="2000" b="1" dirty="0"/>
          </a:p>
        </p:txBody>
      </p:sp>
      <p:pic>
        <p:nvPicPr>
          <p:cNvPr id="43010" name="Picture 2" descr="C:\Users\Ирина\Desktop\клин\98189694_559207_10151258283693944_222417854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71480"/>
            <a:ext cx="6858047" cy="48577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2976" y="5643578"/>
            <a:ext cx="6929486" cy="714380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dirty="0" smtClean="0"/>
              <a:t>3.Когда птица выпадает из клина, она чувствует сопротивление воздуха и быстро возвращается в стаю.</a:t>
            </a:r>
          </a:p>
          <a:p>
            <a:endParaRPr lang="ru-RU" dirty="0"/>
          </a:p>
        </p:txBody>
      </p:sp>
      <p:pic>
        <p:nvPicPr>
          <p:cNvPr id="44034" name="Picture 2" descr="C:\Users\Ирина\Desktop\клин\5x8x910rk9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00042"/>
            <a:ext cx="6929486" cy="492922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346</Words>
  <Application>Microsoft Office PowerPoint</Application>
  <PresentationFormat>Экран (4:3)</PresentationFormat>
  <Paragraphs>37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Цель:</vt:lpstr>
      <vt:lpstr>Задание № 1</vt:lpstr>
      <vt:lpstr>Задание №2  </vt:lpstr>
      <vt:lpstr>Ритм – это расположение  линий,             пятен,                          объектов                                                                                     в определенном порядке.</vt:lpstr>
      <vt:lpstr>  Анализируем увиденное:   - у птиц есть туловище, голова, клюв, крылья, хвост, глаза, лапки;  - но, все - таки они все разные  - они отличаются формой, размерами, цветом;  - а, так же  характером поведения;  Вот несколько фактов из жизни птиц:   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Мы  будем учиться конструировать птицу  из бумаги    (демонстрирую этапы работы)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Задание для контроля  1.Что нового вы узнали сегодня на уроке? 2. Чем отличаются птицы друг от друга?  3. В какой технике выполнена творческая работа?  4. Почему наш урок называется «Ритм птиц»? 5.Так что же такое «ритм»?  6. Как еще можно расположить птиц на композиции?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света</cp:lastModifiedBy>
  <cp:revision>75</cp:revision>
  <dcterms:created xsi:type="dcterms:W3CDTF">2013-11-13T20:07:56Z</dcterms:created>
  <dcterms:modified xsi:type="dcterms:W3CDTF">2022-04-20T16:37:52Z</dcterms:modified>
</cp:coreProperties>
</file>