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4" r:id="rId1"/>
  </p:sldMasterIdLst>
  <p:notesMasterIdLst>
    <p:notesMasterId r:id="rId10"/>
  </p:notesMasterIdLst>
  <p:sldIdLst>
    <p:sldId id="256" r:id="rId2"/>
    <p:sldId id="295" r:id="rId3"/>
    <p:sldId id="257" r:id="rId4"/>
    <p:sldId id="298" r:id="rId5"/>
    <p:sldId id="309" r:id="rId6"/>
    <p:sldId id="310" r:id="rId7"/>
    <p:sldId id="311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5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05920-60C2-4640-B935-2965AAB9B6AC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91312-3AB4-415D-BC23-018BAD429A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5460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1312-3AB4-415D-BC23-018BAD429A89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1312-3AB4-415D-BC23-018BAD429A8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1312-3AB4-415D-BC23-018BAD429A8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5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layer.myshared.ru/1256691/data/images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53598"/>
            <a:ext cx="7272808" cy="545460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606925" y="2708275"/>
            <a:ext cx="4537075" cy="2732088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solidFill>
                  <a:schemeClr val="accent6">
                    <a:lumMod val="50000"/>
                  </a:schemeClr>
                </a:solidFill>
              </a:rPr>
              <a:t>Особенности русского речевого этикета</a:t>
            </a:r>
            <a:endParaRPr lang="ru-RU" sz="5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5805264"/>
            <a:ext cx="2915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Киселева С.А.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Цель:</a:t>
            </a:r>
          </a:p>
          <a:p>
            <a:r>
              <a:rPr lang="ru-RU" sz="3200" dirty="0" smtClean="0"/>
              <a:t>создание </a:t>
            </a:r>
            <a:r>
              <a:rPr lang="ru-RU" sz="3200" dirty="0" smtClean="0"/>
              <a:t>условия для овладения умениями начинать, поддерживать, заканчивать разговор, умение подбирать слова различных этикетных </a:t>
            </a:r>
            <a:r>
              <a:rPr lang="ru-RU" sz="3200" dirty="0" smtClean="0"/>
              <a:t>форм.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61853" y="3284984"/>
            <a:ext cx="4352015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572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0010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Изучение нового материала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pPr algn="ctr"/>
            <a:r>
              <a:rPr lang="ru-RU" sz="3200" dirty="0" smtClean="0"/>
              <a:t>Прочитайте </a:t>
            </a:r>
            <a:r>
              <a:rPr lang="ru-RU" sz="3200" dirty="0" smtClean="0"/>
              <a:t>правила на с. 85 – 87 упр.1, с.88,89. </a:t>
            </a:r>
          </a:p>
          <a:p>
            <a:pPr algn="ctr"/>
            <a:endParaRPr lang="ru-RU" sz="4400" i="1" dirty="0" smtClean="0"/>
          </a:p>
          <a:p>
            <a:pPr algn="ctr"/>
            <a:endParaRPr lang="ru-RU" sz="2000" i="1" dirty="0" smtClean="0"/>
          </a:p>
        </p:txBody>
      </p:sp>
      <p:pic>
        <p:nvPicPr>
          <p:cNvPr id="24578" name="Picture 2" descr="де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0950" y="260648"/>
            <a:ext cx="15430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548680"/>
            <a:ext cx="51125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Задание №1 </a:t>
            </a:r>
          </a:p>
          <a:p>
            <a:r>
              <a:rPr lang="ru-RU" sz="3200" dirty="0" smtClean="0"/>
              <a:t>Прочитайте этикетные выражения. Подбери к ним как можно больше заменяющих их выражений (синонимов</a:t>
            </a:r>
            <a:r>
              <a:rPr lang="ru-RU" sz="3200" dirty="0" smtClean="0"/>
              <a:t>):</a:t>
            </a:r>
            <a:endParaRPr lang="ru-RU" sz="3200" dirty="0" smtClean="0"/>
          </a:p>
        </p:txBody>
      </p:sp>
      <p:pic>
        <p:nvPicPr>
          <p:cNvPr id="3" name="Picture 9" descr="ris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33055"/>
            <a:ext cx="397192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cdn2.vectorstock.com/i/1000x1000/66/71/female-orator-standing-behind-a-podium-vector-640667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31" r="8383" b="13874"/>
          <a:stretch/>
        </p:blipFill>
        <p:spPr bwMode="auto">
          <a:xfrm>
            <a:off x="539552" y="3855791"/>
            <a:ext cx="2260381" cy="266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60648"/>
            <a:ext cx="3074407" cy="316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20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458200" cy="1222375"/>
          </a:xfrm>
        </p:spPr>
        <p:txBody>
          <a:bodyPr/>
          <a:lstStyle/>
          <a:p>
            <a:pPr algn="ctr"/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7504" y="1556792"/>
            <a:ext cx="8458200" cy="914400"/>
          </a:xfrm>
        </p:spPr>
        <p:txBody>
          <a:bodyPr/>
          <a:lstStyle/>
          <a:p>
            <a:r>
              <a:rPr lang="ru-RU" dirty="0" smtClean="0"/>
              <a:t>Выполните </a:t>
            </a:r>
            <a:r>
              <a:rPr lang="ru-RU" dirty="0" smtClean="0"/>
              <a:t>в тетради задание № 3 с. 88.</a:t>
            </a:r>
          </a:p>
          <a:p>
            <a:endParaRPr lang="ru-RU" dirty="0"/>
          </a:p>
        </p:txBody>
      </p:sp>
      <p:pic>
        <p:nvPicPr>
          <p:cNvPr id="5" name="Picture 7" descr="df6cb23968b333c42970fe6457b7c5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20339"/>
            <a:ext cx="5832128" cy="3872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Выполните </a:t>
            </a:r>
            <a:r>
              <a:rPr lang="ru-RU" dirty="0" smtClean="0"/>
              <a:t>задания (устно) №4, 5 с. 91</a:t>
            </a:r>
          </a:p>
          <a:p>
            <a:endParaRPr lang="ru-RU" dirty="0"/>
          </a:p>
        </p:txBody>
      </p:sp>
      <p:pic>
        <p:nvPicPr>
          <p:cNvPr id="4" name="Picture 2" descr="https://polesie-igrushki.ru/upload/iblock/988/988fd73ccebd3cfd6a30f00c8c98a2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5904656" cy="4052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Выполните </a:t>
            </a:r>
            <a:r>
              <a:rPr lang="ru-RU" dirty="0" smtClean="0"/>
              <a:t>в тетради задание №6 с. 91.</a:t>
            </a:r>
          </a:p>
          <a:p>
            <a:endParaRPr lang="ru-RU" dirty="0"/>
          </a:p>
        </p:txBody>
      </p:sp>
      <p:pic>
        <p:nvPicPr>
          <p:cNvPr id="4" name="Picture 2" descr="де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500570"/>
            <a:ext cx="8045403" cy="1882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де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60648"/>
            <a:ext cx="7392821" cy="55446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3573016"/>
            <a:ext cx="5148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92D050"/>
                </a:solidFill>
              </a:rPr>
              <a:t>Спасибо за внимание!</a:t>
            </a:r>
            <a:endParaRPr lang="ru-RU" sz="4800" b="1" i="1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412776"/>
            <a:ext cx="9001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628</TotalTime>
  <Words>111</Words>
  <Application>Microsoft Office PowerPoint</Application>
  <PresentationFormat>Экран (4:3)</PresentationFormat>
  <Paragraphs>22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Особенности русского речевого этикета</vt:lpstr>
      <vt:lpstr>Слайд 2</vt:lpstr>
      <vt:lpstr>Слайд 3</vt:lpstr>
      <vt:lpstr>Слайд 4</vt:lpstr>
      <vt:lpstr>Задание №2</vt:lpstr>
      <vt:lpstr>Задание для контроля </vt:lpstr>
      <vt:lpstr>Домашнее задание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света</cp:lastModifiedBy>
  <cp:revision>229</cp:revision>
  <dcterms:created xsi:type="dcterms:W3CDTF">2015-08-10T16:11:58Z</dcterms:created>
  <dcterms:modified xsi:type="dcterms:W3CDTF">2022-03-29T08:03:06Z</dcterms:modified>
</cp:coreProperties>
</file>