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1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4EF1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h7gnQFHdHQ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8523~1\AppData\Local\Temp\Rar$DI48.720\01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1" y="0"/>
            <a:ext cx="9139938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99592" y="908720"/>
            <a:ext cx="7772400" cy="1470025"/>
          </a:xfrm>
        </p:spPr>
        <p:txBody>
          <a:bodyPr/>
          <a:lstStyle/>
          <a:p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 smtClean="0"/>
              <a:t>2 класс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123728" y="2708920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Тема: </a:t>
            </a:r>
            <a:r>
              <a:rPr lang="ru-RU" dirty="0" smtClean="0"/>
              <a:t>Единственное и множественное число имён существительных. </a:t>
            </a:r>
            <a:r>
              <a:rPr lang="ru-RU" dirty="0" smtClean="0"/>
              <a:t>С.61</a:t>
            </a:r>
          </a:p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8523~1\AppData\Local\Temp\Rar$DI48.720\01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1" y="0"/>
            <a:ext cx="913993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1720" y="836712"/>
            <a:ext cx="619268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sz="4000" dirty="0" smtClean="0"/>
              <a:t>создание </a:t>
            </a:r>
            <a:r>
              <a:rPr lang="ru-RU" sz="4000" dirty="0" smtClean="0"/>
              <a:t>условия для знакомства с  понятием об изменении имен существительных по числам.</a:t>
            </a:r>
            <a:endParaRPr lang="ru-RU" sz="4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8523~1\AppData\Local\Temp\Rar$DI79.424\01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1" y="0"/>
            <a:ext cx="913993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91680" y="620688"/>
            <a:ext cx="648072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Задание № 1</a:t>
            </a:r>
            <a:r>
              <a:rPr lang="ru-RU" sz="2400" dirty="0" smtClean="0"/>
              <a:t> </a:t>
            </a:r>
          </a:p>
          <a:p>
            <a:r>
              <a:rPr lang="ru-RU" sz="2400" b="1" dirty="0" smtClean="0"/>
              <a:t>Изучение нового </a:t>
            </a:r>
            <a:r>
              <a:rPr lang="ru-RU" sz="2400" b="1" dirty="0" smtClean="0"/>
              <a:t>материала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/>
              <a:t>Просмотрите новый материал с помощью видео: Единственное и множественное число имен существительных. Русский язык 2 класс, перейдя по ссылке </a:t>
            </a:r>
            <a:r>
              <a:rPr lang="ru-RU" sz="2400" b="1" u="sng" dirty="0" smtClean="0">
                <a:hlinkClick r:id="rId3"/>
              </a:rPr>
              <a:t>https://www.youtube.com/watch?v=qh7gnQFHdHQ</a:t>
            </a:r>
            <a:endParaRPr lang="ru-RU" sz="2400" b="1" dirty="0" smtClean="0"/>
          </a:p>
          <a:p>
            <a:pPr algn="ctr"/>
            <a:r>
              <a:rPr lang="ru-RU" sz="2400" dirty="0" smtClean="0"/>
              <a:t>Прочитайте правила на с. 61-62</a:t>
            </a:r>
            <a:r>
              <a:rPr lang="ru-RU" sz="2800" dirty="0" smtClean="0"/>
              <a:t>.</a:t>
            </a: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40.720\02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1" y="0"/>
            <a:ext cx="9139938" cy="6858000"/>
          </a:xfrm>
          <a:prstGeom prst="rect">
            <a:avLst/>
          </a:prstGeom>
          <a:noFill/>
        </p:spPr>
      </p:pic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755576" y="404664"/>
            <a:ext cx="7452320" cy="14127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002060"/>
                </a:solidFill>
                <a:round/>
                <a:headEnd/>
                <a:tailEnd/>
              </a:ln>
              <a:latin typeface="Calibri" pitchFamily="34" charset="0"/>
              <a:cs typeface="Times New Roman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051720" y="1052736"/>
            <a:ext cx="4249690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Задание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№ 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latin typeface="+mj-lt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/>
              <a:t>Выполните  упр. 106, с. 62.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baseline="0" dirty="0" smtClean="0">
              <a:latin typeface="+mj-lt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7" name="Рисунок 6" descr="hello_html_m447df30f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36912"/>
            <a:ext cx="3600400" cy="33123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8523~1\AppData\Local\Temp\Rar$DI90.128\02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1" y="0"/>
            <a:ext cx="913993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692696"/>
            <a:ext cx="7128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Задание №3 </a:t>
            </a:r>
            <a:endParaRPr lang="ru-RU" sz="4000" dirty="0" smtClean="0"/>
          </a:p>
          <a:p>
            <a:r>
              <a:rPr lang="ru-RU" sz="4000" dirty="0" smtClean="0"/>
              <a:t> Выполните  упр. 108, с. 63</a:t>
            </a:r>
            <a:r>
              <a:rPr lang="ru-RU" sz="4000" dirty="0" smtClean="0"/>
              <a:t>.</a:t>
            </a:r>
            <a:endParaRPr lang="ru-RU" sz="4000" dirty="0" smtClean="0"/>
          </a:p>
        </p:txBody>
      </p:sp>
      <p:pic>
        <p:nvPicPr>
          <p:cNvPr id="5" name="Рисунок 4" descr="hello_html_m447df30f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08920"/>
            <a:ext cx="3600400" cy="33123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8523~1\AppData\Local\Temp\Rar$DI90.128\02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1" y="0"/>
            <a:ext cx="9139938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23728" y="908720"/>
            <a:ext cx="514806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Задание для контроля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Запишите 3 пары имен существительных в ед. и мн. числе.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4099" name="Picture 3" descr="https://ds04.infourok.ru/uploads/ex/0e5d/000f1604-96bed30d/img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834934"/>
            <a:ext cx="4536504" cy="3402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8523~1\AppData\Local\Temp\Rar$DI90.128\02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9139938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979712" y="1124744"/>
            <a:ext cx="47160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Домашнее задание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Выполните  упр. 107, с. 62.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2051" name="Picture 3" descr="https://pbs.twimg.com/media/Dh0uwdvWAAAoAwU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852936"/>
            <a:ext cx="6687012" cy="30172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8523~1\AppData\Local\Temp\Rar$DI48.720\01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1" y="0"/>
            <a:ext cx="9139938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47664" y="332656"/>
            <a:ext cx="6991594" cy="32162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88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107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Русский язык 2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света</cp:lastModifiedBy>
  <cp:revision>11</cp:revision>
  <dcterms:created xsi:type="dcterms:W3CDTF">2015-03-11T19:21:59Z</dcterms:created>
  <dcterms:modified xsi:type="dcterms:W3CDTF">2022-03-28T15:24:20Z</dcterms:modified>
</cp:coreProperties>
</file>