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H8CbeHeBC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Изобразительное искусство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Тема: Образ здания</a:t>
            </a:r>
          </a:p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условий для формирования умения видеть художественный образ в архитектуре, его характер и </a:t>
            </a:r>
            <a:r>
              <a:rPr lang="ru-RU" dirty="0" smtClean="0"/>
              <a:t>назначение.</a:t>
            </a:r>
            <a:endParaRPr lang="ru-RU" dirty="0" smtClean="0"/>
          </a:p>
        </p:txBody>
      </p:sp>
      <p:pic>
        <p:nvPicPr>
          <p:cNvPr id="5122" name="Picture 2" descr="https://ds04.infourok.ru/uploads/ex/05fc/00033a4b-ce11cf27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996952"/>
            <a:ext cx="4543359" cy="34075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 </a:t>
            </a:r>
            <a:r>
              <a:rPr lang="ru-RU" dirty="0" smtClean="0"/>
              <a:t>новый материал Дом для сказочного героя. ИЗО, 2 класс, перейдя по ссылке:</a:t>
            </a:r>
            <a:endParaRPr lang="ru-RU" b="1" dirty="0" smtClean="0"/>
          </a:p>
          <a:p>
            <a:r>
              <a:rPr lang="en-US" u="sng" dirty="0" smtClean="0">
                <a:hlinkClick r:id="rId2"/>
              </a:rPr>
              <a:t>https</a:t>
            </a:r>
            <a:r>
              <a:rPr lang="ru-RU" u="sng" dirty="0" smtClean="0">
                <a:hlinkClick r:id="rId2"/>
              </a:rPr>
              <a:t>://</a:t>
            </a:r>
            <a:r>
              <a:rPr lang="en-US" u="sng" dirty="0" smtClean="0">
                <a:hlinkClick r:id="rId2"/>
              </a:rPr>
              <a:t>www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youtube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smtClean="0">
                <a:hlinkClick r:id="rId2"/>
              </a:rPr>
              <a:t>com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smtClean="0">
                <a:hlinkClick r:id="rId2"/>
              </a:rPr>
              <a:t>watch</a:t>
            </a:r>
            <a:r>
              <a:rPr lang="ru-RU" u="sng" dirty="0" smtClean="0">
                <a:hlinkClick r:id="rId2"/>
              </a:rPr>
              <a:t>?</a:t>
            </a:r>
            <a:r>
              <a:rPr lang="en-US" u="sng" dirty="0" smtClean="0">
                <a:hlinkClick r:id="rId2"/>
              </a:rPr>
              <a:t>v</a:t>
            </a:r>
            <a:r>
              <a:rPr lang="ru-RU" u="sng" dirty="0" smtClean="0">
                <a:hlinkClick r:id="rId2"/>
              </a:rPr>
              <a:t>=</a:t>
            </a:r>
            <a:r>
              <a:rPr lang="en-US" u="sng" dirty="0" smtClean="0">
                <a:hlinkClick r:id="rId2"/>
              </a:rPr>
              <a:t>MH</a:t>
            </a:r>
            <a:r>
              <a:rPr lang="ru-RU" u="sng" dirty="0" smtClean="0">
                <a:hlinkClick r:id="rId2"/>
              </a:rPr>
              <a:t>8</a:t>
            </a:r>
            <a:r>
              <a:rPr lang="en-US" u="sng" dirty="0" err="1" smtClean="0">
                <a:hlinkClick r:id="rId2"/>
              </a:rPr>
              <a:t>CbeHeBCM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08720"/>
          </a:xfrm>
        </p:spPr>
        <p:txBody>
          <a:bodyPr/>
          <a:lstStyle/>
          <a:p>
            <a:r>
              <a:rPr lang="ru-RU" dirty="0" smtClean="0"/>
              <a:t>Используя теоретический материал, нарисуйте домик </a:t>
            </a:r>
            <a:r>
              <a:rPr lang="ru-RU" dirty="0" smtClean="0"/>
              <a:t>сказочного </a:t>
            </a:r>
            <a:r>
              <a:rPr lang="ru-RU" dirty="0" smtClean="0"/>
              <a:t>героя.</a:t>
            </a:r>
            <a:endParaRPr lang="ru-RU" dirty="0"/>
          </a:p>
        </p:txBody>
      </p:sp>
      <p:pic>
        <p:nvPicPr>
          <p:cNvPr id="3074" name="Picture 2" descr="https://fsd.multiurok.ru/html/2019/12/12/s_5df27c99c4a17/img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780928"/>
            <a:ext cx="4896544" cy="36724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для </a:t>
            </a:r>
            <a:r>
              <a:rPr lang="ru-RU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предложение:</a:t>
            </a:r>
          </a:p>
          <a:p>
            <a:pPr lvl="0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узнал, что…</a:t>
            </a:r>
          </a:p>
          <a:p>
            <a:pPr lvl="0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Было интересно узнать о …</a:t>
            </a:r>
          </a:p>
          <a:p>
            <a:pPr lvl="0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Рисунок 1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5420" y="1600200"/>
            <a:ext cx="4813159" cy="470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100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Изобразительное искусство  2 класс</vt:lpstr>
      <vt:lpstr>Цель:</vt:lpstr>
      <vt:lpstr>Задание №1</vt:lpstr>
      <vt:lpstr>Задание №2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Изобразительное искусство  2 класс</dc:title>
  <dc:creator>света</dc:creator>
  <cp:lastModifiedBy>света</cp:lastModifiedBy>
  <cp:revision>3</cp:revision>
  <dcterms:created xsi:type="dcterms:W3CDTF">2022-03-27T11:17:32Z</dcterms:created>
  <dcterms:modified xsi:type="dcterms:W3CDTF">2022-03-27T11:41:38Z</dcterms:modified>
</cp:coreProperties>
</file>