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01.06.2022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seskazki.su/avtorskie-skazki/n-nosov-rasskazi/priklucheniya-neznajki-i-ego-druzej.html" TargetMode="External"/><Relationship Id="rId2" Type="http://schemas.openxmlformats.org/officeDocument/2006/relationships/hyperlink" Target="https://7gy.ru/knigi-dlya-detej/detskaya-literatura/1264-nosov-priklyucheniya-neznajki-i-ego-druzej-chita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4YSAKqEvt3Y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Литературное чтение</a:t>
            </a:r>
            <a:br>
              <a:rPr lang="ru-RU" sz="4000" dirty="0" smtClean="0"/>
            </a:br>
            <a:r>
              <a:rPr lang="ru-RU" sz="4000" dirty="0" smtClean="0"/>
              <a:t>2 класс</a:t>
            </a:r>
            <a:br>
              <a:rPr lang="ru-RU" sz="4000" dirty="0" smtClean="0"/>
            </a:br>
            <a:r>
              <a:rPr lang="ru-RU" sz="4000" dirty="0" smtClean="0"/>
              <a:t>Тема: </a:t>
            </a:r>
            <a:r>
              <a:rPr lang="ru-RU" sz="4000" dirty="0" smtClean="0"/>
              <a:t>Систематизация изученного по теме  «Писатели – детям» 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13314" name="Picture 2" descr="https://avatars.mds.yandex.net/get-mpic/5173454/img_id6182012134140997174.jpeg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80928"/>
            <a:ext cx="3024336" cy="3852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Систематизация изученного по теме  «Писатели – детям» </a:t>
            </a:r>
            <a:endParaRPr lang="ru-RU" sz="3600" b="1" dirty="0"/>
          </a:p>
        </p:txBody>
      </p:sp>
      <p:pic>
        <p:nvPicPr>
          <p:cNvPr id="30722" name="Picture 2" descr="https://detectivebookshop.ru/image/books_covers/1014813178.jpg"/>
          <p:cNvPicPr>
            <a:picLocks noChangeAspect="1" noChangeArrowheads="1"/>
          </p:cNvPicPr>
          <p:nvPr/>
        </p:nvPicPr>
        <p:blipFill>
          <a:blip r:embed="rId2" cstate="print"/>
          <a:srcRect t="39474"/>
          <a:stretch>
            <a:fillRect/>
          </a:stretch>
        </p:blipFill>
        <p:spPr bwMode="auto">
          <a:xfrm>
            <a:off x="2771800" y="2996952"/>
            <a:ext cx="3370214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Выразительно  </a:t>
            </a:r>
            <a:r>
              <a:rPr lang="ru-RU" b="1" dirty="0" smtClean="0"/>
              <a:t>прочитайте сказку Н.Носова  </a:t>
            </a:r>
            <a:r>
              <a:rPr lang="ru-RU" b="1" dirty="0" smtClean="0">
                <a:hlinkClick r:id="rId2"/>
              </a:rPr>
              <a:t>«Приключения Незнайки и его друзей»</a:t>
            </a:r>
            <a:endParaRPr lang="ru-RU" b="1" dirty="0" smtClean="0"/>
          </a:p>
          <a:p>
            <a:r>
              <a:rPr lang="ru-RU" b="1" u="sng" dirty="0" smtClean="0">
                <a:hlinkClick r:id="rId3"/>
              </a:rPr>
              <a:t>https://vseskazki.su/avtorskie-skazki/n-nosov-rasskazi/priklucheniya-neznajki-i-ego-druzej.html</a:t>
            </a:r>
            <a:endParaRPr lang="ru-RU" b="1" dirty="0" smtClean="0"/>
          </a:p>
          <a:p>
            <a:r>
              <a:rPr lang="ru-RU" b="1" dirty="0" smtClean="0"/>
              <a:t> Или просмотрите видео материал Н.Носов  </a:t>
            </a:r>
            <a:r>
              <a:rPr lang="ru-RU" b="1" dirty="0" smtClean="0">
                <a:hlinkClick r:id="rId2"/>
              </a:rPr>
              <a:t>«Приключения Незнайки и его друзей»</a:t>
            </a:r>
            <a:r>
              <a:rPr lang="ru-RU" b="1" dirty="0" smtClean="0"/>
              <a:t> </a:t>
            </a:r>
            <a:r>
              <a:rPr lang="ru-RU" b="1" u="sng" dirty="0" smtClean="0">
                <a:hlinkClick r:id="rId4"/>
              </a:rPr>
              <a:t>https://www.youtube.com/watch?v=4YSAKqEvt3Y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Перескажите </a:t>
            </a:r>
            <a:r>
              <a:rPr lang="ru-RU" sz="3600" b="1" dirty="0" smtClean="0"/>
              <a:t>сказку.</a:t>
            </a:r>
          </a:p>
          <a:p>
            <a:endParaRPr lang="ru-RU" dirty="0"/>
          </a:p>
        </p:txBody>
      </p:sp>
      <p:pic>
        <p:nvPicPr>
          <p:cNvPr id="28674" name="Picture 2" descr="https://printonic.ru/uploads/images/2016/02/22/img_56cae1f2b3c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492896"/>
            <a:ext cx="3852504" cy="393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</a:p>
          <a:p>
            <a:pPr lvl="0"/>
            <a:r>
              <a:rPr lang="ru-RU" b="1" dirty="0" smtClean="0"/>
              <a:t>На сегодняшнем уроке я узнал...</a:t>
            </a:r>
          </a:p>
          <a:p>
            <a:pPr lvl="0"/>
            <a:r>
              <a:rPr lang="ru-RU" b="1" dirty="0" smtClean="0"/>
              <a:t>На этом уроке я похвалил бы себя за...</a:t>
            </a:r>
          </a:p>
          <a:p>
            <a:pPr lvl="0"/>
            <a:r>
              <a:rPr lang="ru-RU" b="1" dirty="0" smtClean="0"/>
              <a:t>После урока мне захотелось...</a:t>
            </a:r>
          </a:p>
          <a:p>
            <a:pPr lvl="0"/>
            <a:r>
              <a:rPr lang="ru-RU" b="1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26626" name="Picture 2" descr="https://img1.labirint.ru/rcimg/a893ea8d1246c955222bff021e5151d1/1920x1080/books66/650823/ph_14.jpg?15753761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700808"/>
            <a:ext cx="3574416" cy="4707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66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Литературное чтение 2 класс Тема: Систематизация изученного по теме  «Писатели – детям»  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Систематизация изученного по теме  «Писатели – детям»  </dc:title>
  <dc:creator>света</dc:creator>
  <cp:lastModifiedBy>света</cp:lastModifiedBy>
  <cp:revision>1</cp:revision>
  <dcterms:created xsi:type="dcterms:W3CDTF">2022-06-01T16:00:08Z</dcterms:created>
  <dcterms:modified xsi:type="dcterms:W3CDTF">2022-06-01T16:06:16Z</dcterms:modified>
</cp:coreProperties>
</file>