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ukadeti.ru/skazki/nosov-zaplatka" TargetMode="External"/><Relationship Id="rId2" Type="http://schemas.openxmlformats.org/officeDocument/2006/relationships/hyperlink" Target="https://7gy.ru/knigi-dlya-detej/detskaya-literatura/1262-nosov-sbornik-rasskazov-fantazer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19pFv9GPY4Y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456383"/>
          </a:xfrm>
        </p:spPr>
        <p:txBody>
          <a:bodyPr/>
          <a:lstStyle/>
          <a:p>
            <a:r>
              <a:rPr lang="ru-RU" b="1" i="1" dirty="0" smtClean="0"/>
              <a:t>Литературное чтение</a:t>
            </a:r>
            <a:br>
              <a:rPr lang="ru-RU" b="1" i="1" dirty="0" smtClean="0"/>
            </a:br>
            <a:r>
              <a:rPr lang="ru-RU" b="1" i="1" dirty="0" smtClean="0"/>
              <a:t>2 класс</a:t>
            </a:r>
            <a:br>
              <a:rPr lang="ru-RU" b="1" i="1" dirty="0" smtClean="0"/>
            </a:br>
            <a:r>
              <a:rPr lang="ru-RU" b="1" i="1" dirty="0" smtClean="0"/>
              <a:t>Тема: Закрепление </a:t>
            </a:r>
            <a:r>
              <a:rPr lang="ru-RU" b="1" i="1" dirty="0" smtClean="0"/>
              <a:t>изученного по теме  «Писатели – детям»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/>
          <a:lstStyle/>
          <a:p>
            <a:pPr algn="r"/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i?id=99f75b70cecce451efb7b4b57b3b76b7-407817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139952" y="2492896"/>
            <a:ext cx="3528392" cy="2808312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Закрепление изученного по теме  «Писатели – детям»</a:t>
            </a:r>
            <a:endParaRPr lang="ru-RU" sz="2800" b="1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Выразительно  </a:t>
            </a:r>
            <a:r>
              <a:rPr lang="ru-RU" b="1" dirty="0" smtClean="0"/>
              <a:t>прочитайте рассказ Н.Носова </a:t>
            </a:r>
            <a:r>
              <a:rPr lang="ru-RU" b="1" dirty="0" smtClean="0">
                <a:hlinkClick r:id="rId2"/>
              </a:rPr>
              <a:t> «Заплатка».  </a:t>
            </a:r>
            <a:r>
              <a:rPr lang="ru-RU" b="1" dirty="0" smtClean="0"/>
              <a:t> </a:t>
            </a:r>
            <a:r>
              <a:rPr lang="ru-RU" b="1" u="sng" dirty="0" smtClean="0">
                <a:hlinkClick r:id="rId3"/>
              </a:rPr>
              <a:t>https://nukadeti.ru/skazki/nosov-zaplatka</a:t>
            </a:r>
            <a:endParaRPr lang="ru-RU" b="1" dirty="0" smtClean="0"/>
          </a:p>
          <a:p>
            <a:r>
              <a:rPr lang="ru-RU" b="1" dirty="0" smtClean="0"/>
              <a:t> Или просмотрите видео материал АУДИОСКАЗКА, ЗАПЛАТКА, Н.НОСОВ</a:t>
            </a:r>
          </a:p>
          <a:p>
            <a:r>
              <a:rPr lang="ru-RU" b="1" u="sng" dirty="0" smtClean="0">
                <a:hlinkClick r:id="rId4"/>
              </a:rPr>
              <a:t>https://www.youtube.com/watch?v=19pFv9GPY4Y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Запишите </a:t>
            </a:r>
            <a:r>
              <a:rPr lang="ru-RU" sz="3600" dirty="0" smtClean="0"/>
              <a:t>главную мысль рассказа.</a:t>
            </a:r>
          </a:p>
          <a:p>
            <a:endParaRPr lang="ru-RU" dirty="0"/>
          </a:p>
        </p:txBody>
      </p:sp>
      <p:pic>
        <p:nvPicPr>
          <p:cNvPr id="3074" name="Picture 2" descr="https://pbs.twimg.com/media/CzwXrLhWQAAm8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636912"/>
            <a:ext cx="3090242" cy="325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1026" name="AutoShape 2" descr="https://best-mother.ru/articles/wp-content/uploads/2020/12/8_0ytwns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avatars.mds.yandex.net/i?id=6d3531f5e98a3331c6c768f141899527-521626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1003" y="1403556"/>
            <a:ext cx="5681357" cy="4257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0</TotalTime>
  <Words>68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Тема3</vt:lpstr>
      <vt:lpstr>Литературное чтение 2 класс Тема: Закрепление изученного по теме  «Писатели – детям»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Закрепление изученного по теме  «Писатели – детям»</dc:title>
  <dc:creator>света</dc:creator>
  <cp:lastModifiedBy>света</cp:lastModifiedBy>
  <cp:revision>1</cp:revision>
  <dcterms:created xsi:type="dcterms:W3CDTF">2022-06-02T10:14:47Z</dcterms:created>
  <dcterms:modified xsi:type="dcterms:W3CDTF">2022-06-02T10:22:45Z</dcterms:modified>
</cp:coreProperties>
</file>