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kxXk60YKu0" TargetMode="External"/><Relationship Id="rId2" Type="http://schemas.openxmlformats.org/officeDocument/2006/relationships/hyperlink" Target="https://skazkisameli.ru/raznoe/item/738-nikita-i-ego-druzya-chitat-charushi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Литературное чтение</a:t>
            </a:r>
            <a:br>
              <a:rPr lang="ru-RU" sz="4000" dirty="0" smtClean="0"/>
            </a:br>
            <a:r>
              <a:rPr lang="ru-RU" sz="4000" dirty="0" smtClean="0"/>
              <a:t>2 класс</a:t>
            </a:r>
            <a:br>
              <a:rPr lang="ru-RU" sz="4000" dirty="0" smtClean="0"/>
            </a:br>
            <a:r>
              <a:rPr lang="ru-RU" sz="4000" dirty="0" smtClean="0"/>
              <a:t>Тема: </a:t>
            </a:r>
            <a:r>
              <a:rPr lang="ru-RU" sz="4000" dirty="0" smtClean="0"/>
              <a:t>Повторение изученного по теме  «Я и мои друзья</a:t>
            </a:r>
            <a:r>
              <a:rPr lang="ru-RU" sz="4000" dirty="0" smtClean="0"/>
              <a:t>».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6146" name="Picture 2" descr="https://cache3.youla.io/files/images/780_780/5a/ba/5aba136bf567959f364c8c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3637533" cy="3637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Повторение</a:t>
            </a:r>
            <a:r>
              <a:rPr lang="ru-RU" sz="3600" b="1" dirty="0" smtClean="0"/>
              <a:t> </a:t>
            </a:r>
            <a:r>
              <a:rPr lang="ru-RU" sz="3600" b="1" dirty="0" smtClean="0"/>
              <a:t>изученного по теме  «Писатели – детям» </a:t>
            </a:r>
            <a:endParaRPr lang="ru-RU" sz="3600" b="1" dirty="0"/>
          </a:p>
        </p:txBody>
      </p:sp>
      <p:pic>
        <p:nvPicPr>
          <p:cNvPr id="5122" name="Picture 2" descr="https://www.libex.ru/dimg/59a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852936"/>
            <a:ext cx="2867025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Выразительно  прочитайте рассказ «Перепелка» Е. </a:t>
            </a:r>
            <a:r>
              <a:rPr lang="ru-RU" b="1" dirty="0" err="1" smtClean="0"/>
              <a:t>Чарушина</a:t>
            </a:r>
            <a:r>
              <a:rPr lang="ru-RU" b="1" dirty="0" smtClean="0"/>
              <a:t> («Никитка и его друзья».) </a:t>
            </a:r>
            <a:r>
              <a:rPr lang="ru-RU" b="1" u="sng" dirty="0" smtClean="0">
                <a:hlinkClick r:id="rId2"/>
              </a:rPr>
              <a:t>https://skazkisameli.ru/raznoe/item/738-nikita-i-ego-druzya-chitat-charushin</a:t>
            </a:r>
            <a:endParaRPr lang="ru-RU" b="1" dirty="0" smtClean="0"/>
          </a:p>
          <a:p>
            <a:r>
              <a:rPr lang="ru-RU" b="1" dirty="0" smtClean="0"/>
              <a:t> Или просмотрите видео материал </a:t>
            </a:r>
          </a:p>
          <a:p>
            <a:r>
              <a:rPr lang="ru-RU" b="1" dirty="0" smtClean="0"/>
              <a:t>Е. </a:t>
            </a:r>
            <a:r>
              <a:rPr lang="ru-RU" b="1" dirty="0" err="1" smtClean="0"/>
              <a:t>Чарушин</a:t>
            </a:r>
            <a:r>
              <a:rPr lang="ru-RU" b="1" dirty="0" smtClean="0"/>
              <a:t> «Никитка и его друзья». </a:t>
            </a:r>
            <a:r>
              <a:rPr lang="ru-RU" b="1" u="sng" dirty="0" smtClean="0">
                <a:hlinkClick r:id="rId3"/>
              </a:rPr>
              <a:t>https://www.youtube.com/watch?v=4kxXk60YKu0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Запишите главную мысль рассказа.</a:t>
            </a:r>
          </a:p>
          <a:p>
            <a:endParaRPr lang="ru-RU" dirty="0"/>
          </a:p>
        </p:txBody>
      </p:sp>
      <p:pic>
        <p:nvPicPr>
          <p:cNvPr id="3074" name="Picture 2" descr="https://avatars.mds.yandex.net/i?id=57bc387a17907259cca43a0a6a769ec3-401677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564904"/>
            <a:ext cx="2700139" cy="3874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предложение:</a:t>
            </a:r>
          </a:p>
          <a:p>
            <a:pPr lvl="0"/>
            <a:r>
              <a:rPr lang="ru-RU" b="1" dirty="0" smtClean="0"/>
              <a:t>На сегодняшнем уроке я узнал...</a:t>
            </a:r>
          </a:p>
          <a:p>
            <a:pPr lvl="0"/>
            <a:r>
              <a:rPr lang="ru-RU" b="1" dirty="0" smtClean="0"/>
              <a:t>На этом уроке я похвалил бы себя за...</a:t>
            </a:r>
          </a:p>
          <a:p>
            <a:pPr lvl="0"/>
            <a:r>
              <a:rPr lang="ru-RU" b="1" dirty="0" smtClean="0"/>
              <a:t>После урока мне захотелось...</a:t>
            </a:r>
          </a:p>
          <a:p>
            <a:pPr lvl="0"/>
            <a:r>
              <a:rPr lang="ru-RU" b="1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fsd.multiurok.ru/html/2018/03/12/s_5aa665e2c2994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6264696" cy="46985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</TotalTime>
  <Words>99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Литературное чтение 2 класс Тема: Повторение изученного по теме  «Я и мои друзья». 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Систематизация изученного по теме  «Писатели – детям»  </dc:title>
  <dc:creator>света</dc:creator>
  <cp:lastModifiedBy>света</cp:lastModifiedBy>
  <cp:revision>2</cp:revision>
  <dcterms:created xsi:type="dcterms:W3CDTF">2022-06-01T16:00:08Z</dcterms:created>
  <dcterms:modified xsi:type="dcterms:W3CDTF">2022-06-05T17:23:27Z</dcterms:modified>
</cp:coreProperties>
</file>