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5E6760E-6B03-4883-B7F4-1E49ECB70B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92305" y="2074190"/>
            <a:ext cx="2465471" cy="29965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prometei.my1.ru/katalog/772.png">
            <a:extLst>
              <a:ext uri="{FF2B5EF4-FFF2-40B4-BE49-F238E27FC236}">
                <a16:creationId xmlns="" xmlns:a16="http://schemas.microsoft.com/office/drawing/2014/main" id="{D2AEC55A-5503-4B33-B19D-24D7F0161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332323" y="291489"/>
            <a:ext cx="1850226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prometei.my1.ru/katalog/772.png">
            <a:extLst>
              <a:ext uri="{FF2B5EF4-FFF2-40B4-BE49-F238E27FC236}">
                <a16:creationId xmlns="" xmlns:a16="http://schemas.microsoft.com/office/drawing/2014/main" id="{7B0CB649-67C0-450D-A86B-0A8C29A7C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13569" y="291489"/>
            <a:ext cx="1850226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tatic3.depositphotos.com/1001941/262/v/950/depositphotos_2629130-stock-illustration-background-with-white-purple-floral.jpg">
            <a:extLst>
              <a:ext uri="{FF2B5EF4-FFF2-40B4-BE49-F238E27FC236}">
                <a16:creationId xmlns="" xmlns:a16="http://schemas.microsoft.com/office/drawing/2014/main" id="{38124F7E-3BFA-4B00-8C34-ACAFB1D90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530487" y="5319020"/>
            <a:ext cx="1401788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s://static3.depositphotos.com/1001941/262/v/950/depositphotos_2629130-stock-illustration-background-with-white-purple-floral.jpg">
            <a:extLst>
              <a:ext uri="{FF2B5EF4-FFF2-40B4-BE49-F238E27FC236}">
                <a16:creationId xmlns="" xmlns:a16="http://schemas.microsoft.com/office/drawing/2014/main" id="{C3DC35F2-FDBC-4C99-B838-9115967E4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211726" y="5319020"/>
            <a:ext cx="1401788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9A5E1"/>
          </a:fgClr>
          <a:bgClr>
            <a:srgbClr val="F8D4EE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" name="Picture 2" descr="http://k.foto.radikal.ru/0701/ad2d67637c35.jpg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9A5E1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75" t="1476" r="1343" b="1592"/>
          <a:stretch/>
        </p:blipFill>
        <p:spPr bwMode="auto">
          <a:xfrm>
            <a:off x="-36513" y="0"/>
            <a:ext cx="9217025" cy="6885384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42140" y="6366927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A66BD3"/>
                </a:solidFill>
                <a:latin typeface="Monotype Corsiva" pitchFamily="66" charset="0"/>
              </a:rPr>
              <a:t>Никифорова Н.В.</a:t>
            </a:r>
          </a:p>
        </p:txBody>
      </p:sp>
    </p:spTree>
    <p:extLst>
      <p:ext uri="{BB962C8B-B14F-4D97-AF65-F5344CB8AC3E}">
        <p14:creationId xmlns=""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2azkGXSGIE" TargetMode="External"/><Relationship Id="rId2" Type="http://schemas.openxmlformats.org/officeDocument/2006/relationships/hyperlink" Target="https://nukadeti.ru/skazki/kataev_cvetik_semicveti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4966320" cy="410445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Литературное чтение </a:t>
            </a:r>
            <a:br>
              <a:rPr lang="ru-RU" b="1" i="1" dirty="0" smtClean="0"/>
            </a:br>
            <a:r>
              <a:rPr lang="ru-RU" b="1" i="1" dirty="0" smtClean="0"/>
              <a:t>2 класс</a:t>
            </a:r>
            <a:br>
              <a:rPr lang="ru-RU" b="1" i="1" dirty="0" smtClean="0"/>
            </a:br>
            <a:r>
              <a:rPr lang="ru-RU" b="1" i="1" dirty="0" smtClean="0"/>
              <a:t>Тема: </a:t>
            </a:r>
            <a:r>
              <a:rPr lang="ru-RU" b="1" i="1" dirty="0" smtClean="0"/>
              <a:t>Обобщение изученного по теме  «Я и мои друзья».</a:t>
            </a:r>
            <a:endParaRPr lang="ru-RU" b="1" i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691680" y="5373216"/>
            <a:ext cx="6400800" cy="913656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18434" name="Picture 2" descr="https://topreading.ru/uploads/posts/books/332112/268182/1594545557/i_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926" y="260648"/>
            <a:ext cx="3312655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Обобщение изученного по теме  «Я и мои друзья».</a:t>
            </a:r>
            <a:endParaRPr lang="ru-RU" sz="4000" b="1" dirty="0"/>
          </a:p>
        </p:txBody>
      </p:sp>
      <p:pic>
        <p:nvPicPr>
          <p:cNvPr id="5122" name="Picture 2" descr="https://fhd.multiurok.ru/9/d/7/9d7f294de4f3a83aad15960a642cc7db9b32363f/phpG98IJm_Urok.-cvetik-semicvetik_0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924944"/>
            <a:ext cx="4677205" cy="3507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Выразительно  </a:t>
            </a:r>
            <a:r>
              <a:rPr lang="ru-RU" dirty="0" smtClean="0"/>
              <a:t>прочитайте скаку В. Катаев «</a:t>
            </a:r>
            <a:r>
              <a:rPr lang="ru-RU" dirty="0" err="1" smtClean="0"/>
              <a:t>Цветик-семицветик</a:t>
            </a:r>
            <a:r>
              <a:rPr lang="ru-RU" dirty="0" smtClean="0"/>
              <a:t>» </a:t>
            </a:r>
            <a:r>
              <a:rPr lang="ru-RU" u="sng" dirty="0" smtClean="0">
                <a:hlinkClick r:id="rId2"/>
              </a:rPr>
              <a:t>https://nukadeti.ru/skazki/kataev_cvetik_semicvetik</a:t>
            </a:r>
            <a:endParaRPr lang="ru-RU" dirty="0" smtClean="0"/>
          </a:p>
          <a:p>
            <a:r>
              <a:rPr lang="ru-RU" b="1" dirty="0" smtClean="0"/>
              <a:t> Или просмотрите видео материал </a:t>
            </a:r>
          </a:p>
          <a:p>
            <a:r>
              <a:rPr lang="ru-RU" dirty="0" smtClean="0"/>
              <a:t>В. Катаев «</a:t>
            </a:r>
            <a:r>
              <a:rPr lang="ru-RU" dirty="0" err="1" smtClean="0"/>
              <a:t>Цветик-семицветик</a:t>
            </a:r>
            <a:r>
              <a:rPr lang="ru-RU" dirty="0" smtClean="0"/>
              <a:t>» </a:t>
            </a:r>
            <a:r>
              <a:rPr lang="ru-RU" u="sng" dirty="0" smtClean="0">
                <a:hlinkClick r:id="rId3"/>
              </a:rPr>
              <a:t>https://www.youtube.com/watch?v=k2azkGXSGIE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Запишите </a:t>
            </a:r>
            <a:r>
              <a:rPr lang="ru-RU" sz="3600" b="1" dirty="0" smtClean="0"/>
              <a:t>главную мысль сказки.</a:t>
            </a:r>
          </a:p>
          <a:p>
            <a:endParaRPr lang="ru-RU" dirty="0"/>
          </a:p>
        </p:txBody>
      </p:sp>
      <p:pic>
        <p:nvPicPr>
          <p:cNvPr id="3074" name="Picture 2" descr="https://fenixclub.com/uploads/17924/img-692733-6bb60ccf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48880"/>
            <a:ext cx="7081926" cy="3983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Спасибо за внимание!</a:t>
            </a:r>
            <a:endParaRPr lang="ru-RU" b="1" i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Тема16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0</TotalTime>
  <Words>91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Тема16</vt:lpstr>
      <vt:lpstr>Литературное чтение  2 класс Тема: Обобщение изученного по теме  «Я и мои друзья».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 2 класс Тема: Обобщение изученного по теме  «Я и мои друзья».</dc:title>
  <dc:creator>света</dc:creator>
  <cp:lastModifiedBy>света</cp:lastModifiedBy>
  <cp:revision>1</cp:revision>
  <dcterms:created xsi:type="dcterms:W3CDTF">2022-06-05T17:03:28Z</dcterms:created>
  <dcterms:modified xsi:type="dcterms:W3CDTF">2022-06-06T07:12:16Z</dcterms:modified>
</cp:coreProperties>
</file>