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G7fFR5LB-Q" TargetMode="External"/><Relationship Id="rId2" Type="http://schemas.openxmlformats.org/officeDocument/2006/relationships/hyperlink" Target="https://www.youtube.com/watch?v=qD55dnB6yv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Q61MGqk9NVo&amp;feature=emb_imp_woy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8229600" cy="4133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Технология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/>
              <a:t>Повторение изученного по теме  «Рукодельная мастерская».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5589240"/>
            <a:ext cx="6400800" cy="86321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Учитель: Киселева С.А.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9675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Повторение изученного по теме  «Рукодельная мастерская».</a:t>
            </a:r>
            <a:endParaRPr lang="ru-RU" sz="3600" b="1" dirty="0"/>
          </a:p>
        </p:txBody>
      </p:sp>
      <p:pic>
        <p:nvPicPr>
          <p:cNvPr id="6146" name="Picture 2" descr="https://equinet.com.ua/img/cms/3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924944"/>
            <a:ext cx="5023411" cy="37675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№1.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Посмотрите </a:t>
            </a:r>
            <a:r>
              <a:rPr lang="ru-RU" b="1" dirty="0" smtClean="0"/>
              <a:t>мультфильмы перейдя по ссылкам:</a:t>
            </a:r>
          </a:p>
          <a:p>
            <a:r>
              <a:rPr lang="ru-RU" b="1" dirty="0" err="1" smtClean="0"/>
              <a:t>Смешарики</a:t>
            </a:r>
            <a:r>
              <a:rPr lang="ru-RU" b="1" dirty="0" smtClean="0"/>
              <a:t> Что такое Компьютер ? ПОЛНАЯ ВЕРСИЯ</a:t>
            </a:r>
          </a:p>
          <a:p>
            <a:r>
              <a:rPr lang="ru-RU" b="1" u="sng" dirty="0" smtClean="0">
                <a:hlinkClick r:id="rId2"/>
              </a:rPr>
              <a:t>https://www.youtube.com/watch?v=qD55dnB6yvA</a:t>
            </a:r>
            <a:endParaRPr lang="ru-RU" b="1" dirty="0" smtClean="0"/>
          </a:p>
          <a:p>
            <a:r>
              <a:rPr lang="ru-RU" b="1" dirty="0" err="1" smtClean="0"/>
              <a:t>Смешарики</a:t>
            </a:r>
            <a:r>
              <a:rPr lang="ru-RU" b="1" dirty="0" smtClean="0"/>
              <a:t> " Компьютер "</a:t>
            </a:r>
          </a:p>
          <a:p>
            <a:r>
              <a:rPr lang="ru-RU" b="1" u="sng" dirty="0" smtClean="0">
                <a:hlinkClick r:id="rId3"/>
              </a:rPr>
              <a:t>https://www.youtube.com/watch?v=UG7fFR5LB-Q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№2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 smtClean="0"/>
              <a:t>Посмотрите</a:t>
            </a:r>
            <a:r>
              <a:rPr lang="ru-RU" b="1" u="sng" dirty="0" smtClean="0"/>
              <a:t> </a:t>
            </a:r>
            <a:r>
              <a:rPr lang="ru-RU" b="1" dirty="0" smtClean="0"/>
              <a:t>видео. Правила безопасности в сети интернет для детей, перейдя по ссылке</a:t>
            </a:r>
          </a:p>
          <a:p>
            <a:r>
              <a:rPr lang="ru-RU" b="1" u="sng" dirty="0" smtClean="0">
                <a:hlinkClick r:id="rId2"/>
              </a:rPr>
              <a:t>https://www.youtube.com/watch?v=Q61MGqk9NVo&amp;feature=emb_imp_woyt</a:t>
            </a:r>
            <a:endParaRPr lang="ru-RU" b="1" dirty="0" smtClean="0"/>
          </a:p>
          <a:p>
            <a:r>
              <a:rPr lang="ru-RU" b="1" u="sng" dirty="0" smtClean="0"/>
              <a:t>Запомните</a:t>
            </a:r>
            <a:r>
              <a:rPr lang="ru-RU" b="1" dirty="0" smtClean="0"/>
              <a:t> правила безопасности в сети Интернет.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№3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/>
              <a:t>Представьте</a:t>
            </a:r>
            <a:r>
              <a:rPr lang="ru-RU" sz="3200" b="1" dirty="0" smtClean="0"/>
              <a:t>, что вы попали в будущее. Пофантазируйте, как будет выглядит компьютер. </a:t>
            </a:r>
            <a:r>
              <a:rPr lang="ru-RU" sz="3200" b="1" u="sng" dirty="0" smtClean="0"/>
              <a:t>Изготовьте компьютер из любого материала.</a:t>
            </a:r>
            <a:endParaRPr lang="ru-RU" sz="3200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для </a:t>
            </a:r>
            <a:r>
              <a:rPr lang="ru-RU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/>
              <a:t>Продолжите </a:t>
            </a:r>
            <a:r>
              <a:rPr lang="ru-RU" sz="3200" b="1" dirty="0" smtClean="0"/>
              <a:t>предложение:</a:t>
            </a:r>
          </a:p>
          <a:p>
            <a:pPr lvl="0"/>
            <a:r>
              <a:rPr lang="ru-RU" sz="3200" b="1" dirty="0" smtClean="0"/>
              <a:t>Я узнал, что…</a:t>
            </a:r>
          </a:p>
          <a:p>
            <a:pPr lvl="0"/>
            <a:r>
              <a:rPr lang="ru-RU" sz="3200" b="1" dirty="0" smtClean="0"/>
              <a:t>Было интересно узнать о …</a:t>
            </a:r>
          </a:p>
          <a:p>
            <a:pPr lvl="0"/>
            <a:r>
              <a:rPr lang="ru-RU" sz="3200" b="1" dirty="0" smtClean="0"/>
              <a:t>Теперь я смогу …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026" name="Picture 2" descr="https://i0.wp.com/news.almlf.org/wp-content/uploads/%D8%A7%D8%AC%D9%85%D9%84-%D8%B1%D8%B3%D9%88%D9%85%D8%A7%D8%AA10-700x3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947" y="1988840"/>
            <a:ext cx="8354517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90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Технология 2 класс Тема: Повторение изученного по теме  «Рукодельная мастерская».</vt:lpstr>
      <vt:lpstr>Цель:</vt:lpstr>
      <vt:lpstr>Задание №1. </vt:lpstr>
      <vt:lpstr>Задание №2.</vt:lpstr>
      <vt:lpstr>Задание №3 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2 класс Тема: Повторение изученного по теме  «Рукодельная мастерская».</dc:title>
  <dc:creator>света</dc:creator>
  <cp:lastModifiedBy>света</cp:lastModifiedBy>
  <cp:revision>2</cp:revision>
  <dcterms:created xsi:type="dcterms:W3CDTF">2022-05-31T10:22:22Z</dcterms:created>
  <dcterms:modified xsi:type="dcterms:W3CDTF">2022-05-31T10:32:55Z</dcterms:modified>
</cp:coreProperties>
</file>