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804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Систематизация </a:t>
            </a:r>
            <a:r>
              <a:rPr lang="ru-RU" dirty="0" smtClean="0"/>
              <a:t>изученного по теме  «Части речи. Имя прилагательное»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869160"/>
            <a:ext cx="8062912" cy="933920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Систематизация изученного по теме  «Части речи. Имя прилагательное» 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212 с. 124</a:t>
            </a:r>
          </a:p>
          <a:p>
            <a:endParaRPr lang="ru-RU" dirty="0"/>
          </a:p>
        </p:txBody>
      </p:sp>
      <p:pic>
        <p:nvPicPr>
          <p:cNvPr id="5122" name="Picture 2" descr="https://suntrino.ru/files/upload_15740101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852936"/>
            <a:ext cx="4525404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213 с. 124</a:t>
            </a:r>
          </a:p>
          <a:p>
            <a:endParaRPr lang="ru-RU" dirty="0"/>
          </a:p>
        </p:txBody>
      </p:sp>
      <p:pic>
        <p:nvPicPr>
          <p:cNvPr id="4098" name="Picture 2" descr="https://avatars.mds.yandex.net/i?id=0c9f88789aa7ab23f834bf88b23d9d66-42916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140968"/>
            <a:ext cx="4572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214 с. 125</a:t>
            </a:r>
          </a:p>
          <a:p>
            <a:endParaRPr lang="ru-RU" dirty="0"/>
          </a:p>
        </p:txBody>
      </p:sp>
      <p:pic>
        <p:nvPicPr>
          <p:cNvPr id="3074" name="Picture 2" descr="https://e7.pngegg.com/pngimages/525/428/png-clipart-reading-owl-notepad-free-content-love-reading-s-purple-read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24944"/>
            <a:ext cx="6840760" cy="3602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yt3.ggpht.com/ytc/AKedOLT_MnNLFh52Obdbe3Nf9EokBmrxH75zeseC7HYz=s900-c-k-c0x00ffffff-no-r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8800"/>
            <a:ext cx="4752528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177</TotalTime>
  <Words>93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Русский язык 2 класс Тема: Систематизация изученного по теме  «Части речи. Имя прилагательное»  </vt:lpstr>
      <vt:lpstr>Цель:</vt:lpstr>
      <vt:lpstr>Задание № 1 </vt:lpstr>
      <vt:lpstr>Задание №2 </vt:lpstr>
      <vt:lpstr>Задание №3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Систематизация изученного по теме  «Части речи. Имя прилагательное»  </dc:title>
  <dc:creator>света</dc:creator>
  <cp:lastModifiedBy>света</cp:lastModifiedBy>
  <cp:revision>19</cp:revision>
  <dcterms:created xsi:type="dcterms:W3CDTF">2022-05-31T16:15:40Z</dcterms:created>
  <dcterms:modified xsi:type="dcterms:W3CDTF">2022-05-31T19:23:45Z</dcterms:modified>
</cp:coreProperties>
</file>