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3456383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Закрепление изученного по теме  «Части речи. Имя существительное».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48160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    Закрепление </a:t>
            </a:r>
            <a:r>
              <a:rPr lang="ru-RU" sz="3600" b="1" dirty="0" smtClean="0"/>
              <a:t>изученного по теме  «Части речи. Имя существительное». </a:t>
            </a:r>
            <a:endParaRPr lang="ru-RU" sz="3600" b="1" dirty="0"/>
          </a:p>
        </p:txBody>
      </p:sp>
      <p:pic>
        <p:nvPicPr>
          <p:cNvPr id="5122" name="Picture 2" descr="http://2.bp.blogspot.com/-YpBTTzL1NWo/VIBQSZOfL2I/AAAAAAAAB44/ZHIE8zXjNqg/s1600/na_jukose_45_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708920"/>
            <a:ext cx="3233639" cy="3789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215 с. 125</a:t>
            </a:r>
          </a:p>
          <a:p>
            <a:endParaRPr lang="ru-RU" dirty="0"/>
          </a:p>
        </p:txBody>
      </p:sp>
      <p:pic>
        <p:nvPicPr>
          <p:cNvPr id="4098" name="Picture 2" descr="https://e7.pngegg.com/pngimages/306/53/png-clipart-emoji-reading-red-book-art-emoticon-reading-book-emoji-smiley-book-reading-boo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852936"/>
            <a:ext cx="4721796" cy="3147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pPr algn="ctr"/>
            <a:r>
              <a:rPr lang="ru-RU" b="1" dirty="0" smtClean="0"/>
              <a:t>Выполните </a:t>
            </a:r>
            <a:r>
              <a:rPr lang="ru-RU" b="1" dirty="0" smtClean="0"/>
              <a:t>упр. 216 с. 126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074" name="Picture 2" descr="https://cf2.ppt-online.org/files2/slide/y/yAhUzpCsiFHvJXkobVmrKWcxdGRY2MaNEtqSfT/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04864"/>
            <a:ext cx="5316085" cy="3981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96752"/>
            <a:ext cx="7499176" cy="4929411"/>
          </a:xfrm>
        </p:spPr>
        <p:txBody>
          <a:bodyPr/>
          <a:lstStyle/>
          <a:p>
            <a:r>
              <a:rPr lang="ru-RU" sz="3600" b="1" dirty="0" smtClean="0"/>
              <a:t>Ответьте </a:t>
            </a:r>
            <a:r>
              <a:rPr lang="ru-RU" sz="3600" b="1" dirty="0" smtClean="0"/>
              <a:t>на вопросы: </a:t>
            </a:r>
          </a:p>
          <a:p>
            <a:r>
              <a:rPr lang="ru-RU" sz="3600" dirty="0" smtClean="0"/>
              <a:t>Что </a:t>
            </a:r>
            <a:r>
              <a:rPr lang="ru-RU" sz="3600" dirty="0" smtClean="0"/>
              <a:t>мы сегодня с вами делали на уроке?</a:t>
            </a:r>
          </a:p>
          <a:p>
            <a:r>
              <a:rPr lang="ru-RU" sz="3600" dirty="0" smtClean="0"/>
              <a:t>Что </a:t>
            </a:r>
            <a:r>
              <a:rPr lang="ru-RU" sz="3600" dirty="0" smtClean="0"/>
              <a:t>в сегодняшнем уроке вам понравилось больше всего?</a:t>
            </a:r>
          </a:p>
          <a:p>
            <a:r>
              <a:rPr lang="ru-RU" sz="3600" dirty="0" smtClean="0"/>
              <a:t>Что </a:t>
            </a:r>
            <a:r>
              <a:rPr lang="ru-RU" sz="3600" dirty="0" smtClean="0"/>
              <a:t>получилось?</a:t>
            </a:r>
          </a:p>
          <a:p>
            <a:r>
              <a:rPr lang="ru-RU" sz="3600" dirty="0" smtClean="0"/>
              <a:t>В </a:t>
            </a:r>
            <a:r>
              <a:rPr lang="ru-RU" sz="3600" dirty="0" smtClean="0"/>
              <a:t>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www.edu-mytyshi.ru/main/images/%D0%BC%D0%B0%D0%BB%D1%8C%D1%87%D0%B8%D0%BA%20%D0%B8%20%D0%B4%D0%B5%D0%B2%D0%BE%D1%87%D0%BA%D0%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052736"/>
            <a:ext cx="6655594" cy="4991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8">
  <a:themeElements>
    <a:clrScheme name="Другая 8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0</TotalTime>
  <Words>80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Тема8</vt:lpstr>
      <vt:lpstr>Русский язык 2 класс Тема: Закрепление изученного по теме  «Части речи. Имя существительное». </vt:lpstr>
      <vt:lpstr>Цель:</vt:lpstr>
      <vt:lpstr>Задание № 1 </vt:lpstr>
      <vt:lpstr>Задание №2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Закрепление изученного по теме  «Части речи. Имя существительное». </dc:title>
  <dc:creator>света</dc:creator>
  <cp:lastModifiedBy>света</cp:lastModifiedBy>
  <cp:revision>1</cp:revision>
  <dcterms:created xsi:type="dcterms:W3CDTF">2022-06-02T15:00:59Z</dcterms:created>
  <dcterms:modified xsi:type="dcterms:W3CDTF">2022-06-02T15:06:19Z</dcterms:modified>
</cp:coreProperties>
</file>