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81000"/>
            <a:ext cx="8712968" cy="196788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Русский язык</a:t>
            </a:r>
            <a:br>
              <a:rPr lang="ru-RU" sz="3200" dirty="0" smtClean="0"/>
            </a:br>
            <a:r>
              <a:rPr lang="ru-RU" sz="3200" dirty="0" smtClean="0"/>
              <a:t>2 класс</a:t>
            </a:r>
            <a:br>
              <a:rPr lang="ru-RU" sz="3200" dirty="0" smtClean="0"/>
            </a:br>
            <a:r>
              <a:rPr lang="ru-RU" sz="3200" dirty="0" smtClean="0"/>
              <a:t>Тема: </a:t>
            </a:r>
            <a:r>
              <a:rPr lang="ru-RU" sz="3200" dirty="0" smtClean="0"/>
              <a:t>Закрепление изученного по теме  «Части речи. Имя существительное».</a:t>
            </a:r>
            <a:endParaRPr lang="ru-RU" sz="3200" dirty="0"/>
          </a:p>
        </p:txBody>
      </p:sp>
      <p:pic>
        <p:nvPicPr>
          <p:cNvPr id="18434" name="Picture 2" descr="https://fsd.kopilkaurokov.ru/up/html/2018/08/04/k_5b65c3e655942/475561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2112"/>
            <a:ext cx="4501946" cy="4125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5085184"/>
            <a:ext cx="8503920" cy="101386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 smtClean="0"/>
              <a:t>Закрепление изученного по теме  «Части речи. Имя существительное».</a:t>
            </a:r>
            <a:endParaRPr lang="ru-RU" sz="3200" dirty="0"/>
          </a:p>
        </p:txBody>
      </p:sp>
      <p:pic>
        <p:nvPicPr>
          <p:cNvPr id="5122" name="Picture 2" descr="https://e7.pngegg.com/pngimages/158/926/png-clipart-graphy-others-hat-photograph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556792"/>
            <a:ext cx="3539199" cy="3433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Выпиши </a:t>
            </a:r>
            <a:r>
              <a:rPr lang="ru-RU" b="1" dirty="0" smtClean="0"/>
              <a:t>имена нарицательные.</a:t>
            </a:r>
            <a:endParaRPr lang="ru-RU" dirty="0" smtClean="0"/>
          </a:p>
          <a:p>
            <a:r>
              <a:rPr lang="ru-RU" dirty="0" smtClean="0"/>
              <a:t>Оксана Васильевна, красные маки, житель Африки, Дмитрий Николаевич, соседка Светлана, кукла Маша, дочь Татьяны Николаевны, жаркий день, Каспийское море, кот </a:t>
            </a:r>
            <a:r>
              <a:rPr lang="ru-RU" dirty="0" err="1" smtClean="0"/>
              <a:t>Мурзик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Выпиши  </a:t>
            </a:r>
            <a:r>
              <a:rPr lang="ru-RU" b="1" dirty="0" smtClean="0"/>
              <a:t>имена собственные.</a:t>
            </a:r>
            <a:endParaRPr lang="ru-RU" dirty="0" smtClean="0"/>
          </a:p>
          <a:p>
            <a:r>
              <a:rPr lang="ru-RU" dirty="0" smtClean="0"/>
              <a:t>Житель Москвы, Чёрное море, дежурный Витя </a:t>
            </a:r>
            <a:r>
              <a:rPr lang="ru-RU" dirty="0" err="1" smtClean="0"/>
              <a:t>Копин</a:t>
            </a:r>
            <a:r>
              <a:rPr lang="ru-RU" dirty="0" smtClean="0"/>
              <a:t>, великий поэт, село </a:t>
            </a:r>
            <a:r>
              <a:rPr lang="ru-RU" dirty="0" err="1" smtClean="0"/>
              <a:t>Нечаево</a:t>
            </a:r>
            <a:r>
              <a:rPr lang="ru-RU" dirty="0" smtClean="0"/>
              <a:t>, щенок Андрея, писатель Пришвин, высокий клён, зелёный горошек, гора Эльбрус.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r>
              <a:rPr lang="ru-RU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i?id=a82031291d79defc6414fab7e319bf31-5099762-images-thumbs&amp;n=13"/>
          <p:cNvPicPr>
            <a:picLocks noChangeAspect="1" noChangeArrowheads="1"/>
          </p:cNvPicPr>
          <p:nvPr/>
        </p:nvPicPr>
        <p:blipFill>
          <a:blip r:embed="rId2" cstate="print"/>
          <a:srcRect t="21262"/>
          <a:stretch>
            <a:fillRect/>
          </a:stretch>
        </p:blipFill>
        <p:spPr bwMode="auto">
          <a:xfrm>
            <a:off x="2123728" y="1772816"/>
            <a:ext cx="5256584" cy="413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139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Официальная</vt:lpstr>
      <vt:lpstr>Русский язык 2 класс Тема: Закрепление изученного по теме  «Части речи. Имя существительное».</vt:lpstr>
      <vt:lpstr>Цель: </vt:lpstr>
      <vt:lpstr>Задание № 1 </vt:lpstr>
      <vt:lpstr>Задание №2 </vt:lpstr>
      <vt:lpstr>Задание для контроля</vt:lpstr>
      <vt:lpstr>Спасибо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Закрепление изученного по теме  «Части речи. Имя существительное».</dc:title>
  <dc:creator>света</dc:creator>
  <cp:lastModifiedBy>света</cp:lastModifiedBy>
  <cp:revision>1</cp:revision>
  <dcterms:created xsi:type="dcterms:W3CDTF">2022-06-06T10:17:28Z</dcterms:created>
  <dcterms:modified xsi:type="dcterms:W3CDTF">2022-06-06T10:22:09Z</dcterms:modified>
</cp:coreProperties>
</file>